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6.xml"/>
  <Override ContentType="application/vnd.openxmlformats-officedocument.presentationml.slideMaster+xml" PartName="/ppt/slideMasters/slideMaster5.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7.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 id="2147483650" r:id="rId4"/>
    <p:sldMasterId id="2147483668" r:id="rId5"/>
    <p:sldMasterId id="2147483680" r:id="rId6"/>
    <p:sldMasterId id="2147483692" r:id="rId7"/>
    <p:sldMasterId id="2147483704" r:id="rId8"/>
  </p:sldMasterIdLst>
  <p:notesMasterIdLst>
    <p:notesMasterId r:id="rId9"/>
  </p:notesMasterIdLst>
  <p:sldIdLst>
    <p:sldId id="256" r:id="rId10"/>
    <p:sldId id="257" r:id="rId11"/>
    <p:sldId id="258" r:id="rId12"/>
    <p:sldId id="259" r:id="rId13"/>
    <p:sldId id="260" r:id="rId14"/>
    <p:sldId id="261" r:id="rId15"/>
    <p:sldId id="262" r:id="rId16"/>
    <p:sldId id="263" r:id="rId17"/>
    <p:sldId id="264" r:id="rId18"/>
    <p:sldId id="265" r:id="rId19"/>
    <p:sldId id="266" r:id="rId20"/>
    <p:sldId id="267" r:id="rId21"/>
    <p:sldId id="268" r:id="rId22"/>
    <p:sldId id="269" r:id="rId23"/>
    <p:sldId id="270" r:id="rId24"/>
    <p:sldId id="271" r:id="rId25"/>
    <p:sldId id="272" r:id="rId26"/>
    <p:sldId id="273" r:id="rId27"/>
    <p:sldId id="274" r:id="rId28"/>
    <p:sldId id="275" r:id="rId29"/>
    <p:sldId id="276" r:id="rId30"/>
    <p:sldId id="277" r:id="rId31"/>
    <p:sldId id="278" r:id="rId32"/>
    <p:sldId id="279" r:id="rId33"/>
    <p:sldId id="280" r:id="rId34"/>
    <p:sldId id="281" r:id="rId35"/>
    <p:sldId id="282" r:id="rId36"/>
    <p:sldId id="283" r:id="rId37"/>
  </p:sldIdLst>
  <p:sldSz cy="6858000" cx="12192000"/>
  <p:notesSz cx="6858000" cy="9144000"/>
  <p:embeddedFontLst>
    <p:embeddedFont>
      <p:font typeface="Cambria Math"/>
      <p:regular r:id="rId3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39" roundtripDataSignature="AMtx7mi9Qz9zo+BMYGUPeVyADE2u71Tjy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1.xml"/><Relationship Id="rId22" Type="http://schemas.openxmlformats.org/officeDocument/2006/relationships/slide" Target="slides/slide13.xml"/><Relationship Id="rId21" Type="http://schemas.openxmlformats.org/officeDocument/2006/relationships/slide" Target="slides/slide12.xml"/><Relationship Id="rId24" Type="http://schemas.openxmlformats.org/officeDocument/2006/relationships/slide" Target="slides/slide15.xml"/><Relationship Id="rId23" Type="http://schemas.openxmlformats.org/officeDocument/2006/relationships/slide" Target="slides/slide14.xml"/><Relationship Id="rId1" Type="http://schemas.openxmlformats.org/officeDocument/2006/relationships/theme" Target="theme/theme4.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notesMaster" Target="notesMasters/notesMaster1.xml"/><Relationship Id="rId26" Type="http://schemas.openxmlformats.org/officeDocument/2006/relationships/slide" Target="slides/slide17.xml"/><Relationship Id="rId25" Type="http://schemas.openxmlformats.org/officeDocument/2006/relationships/slide" Target="slides/slide16.xml"/><Relationship Id="rId28" Type="http://schemas.openxmlformats.org/officeDocument/2006/relationships/slide" Target="slides/slide19.xml"/><Relationship Id="rId27" Type="http://schemas.openxmlformats.org/officeDocument/2006/relationships/slide" Target="slides/slide18.xml"/><Relationship Id="rId5" Type="http://schemas.openxmlformats.org/officeDocument/2006/relationships/slideMaster" Target="slideMasters/slideMaster3.xml"/><Relationship Id="rId6" Type="http://schemas.openxmlformats.org/officeDocument/2006/relationships/slideMaster" Target="slideMasters/slideMaster4.xml"/><Relationship Id="rId29" Type="http://schemas.openxmlformats.org/officeDocument/2006/relationships/slide" Target="slides/slide20.xml"/><Relationship Id="rId7" Type="http://schemas.openxmlformats.org/officeDocument/2006/relationships/slideMaster" Target="slideMasters/slideMaster5.xml"/><Relationship Id="rId8" Type="http://schemas.openxmlformats.org/officeDocument/2006/relationships/slideMaster" Target="slideMasters/slideMaster6.xml"/><Relationship Id="rId31" Type="http://schemas.openxmlformats.org/officeDocument/2006/relationships/slide" Target="slides/slide22.xml"/><Relationship Id="rId30" Type="http://schemas.openxmlformats.org/officeDocument/2006/relationships/slide" Target="slides/slide21.xml"/><Relationship Id="rId11" Type="http://schemas.openxmlformats.org/officeDocument/2006/relationships/slide" Target="slides/slide2.xml"/><Relationship Id="rId33" Type="http://schemas.openxmlformats.org/officeDocument/2006/relationships/slide" Target="slides/slide24.xml"/><Relationship Id="rId10" Type="http://schemas.openxmlformats.org/officeDocument/2006/relationships/slide" Target="slides/slide1.xml"/><Relationship Id="rId32" Type="http://schemas.openxmlformats.org/officeDocument/2006/relationships/slide" Target="slides/slide23.xml"/><Relationship Id="rId13" Type="http://schemas.openxmlformats.org/officeDocument/2006/relationships/slide" Target="slides/slide4.xml"/><Relationship Id="rId35" Type="http://schemas.openxmlformats.org/officeDocument/2006/relationships/slide" Target="slides/slide26.xml"/><Relationship Id="rId12" Type="http://schemas.openxmlformats.org/officeDocument/2006/relationships/slide" Target="slides/slide3.xml"/><Relationship Id="rId34" Type="http://schemas.openxmlformats.org/officeDocument/2006/relationships/slide" Target="slides/slide25.xml"/><Relationship Id="rId15" Type="http://schemas.openxmlformats.org/officeDocument/2006/relationships/slide" Target="slides/slide6.xml"/><Relationship Id="rId37" Type="http://schemas.openxmlformats.org/officeDocument/2006/relationships/slide" Target="slides/slide28.xml"/><Relationship Id="rId14" Type="http://schemas.openxmlformats.org/officeDocument/2006/relationships/slide" Target="slides/slide5.xml"/><Relationship Id="rId36" Type="http://schemas.openxmlformats.org/officeDocument/2006/relationships/slide" Target="slides/slide27.xml"/><Relationship Id="rId17" Type="http://schemas.openxmlformats.org/officeDocument/2006/relationships/slide" Target="slides/slide8.xml"/><Relationship Id="rId39" Type="http://customschemas.google.com/relationships/presentationmetadata" Target="metadata"/><Relationship Id="rId16" Type="http://schemas.openxmlformats.org/officeDocument/2006/relationships/slide" Target="slides/slide7.xml"/><Relationship Id="rId38" Type="http://schemas.openxmlformats.org/officeDocument/2006/relationships/font" Target="fonts/CambriaMath-regular.fntdata"/><Relationship Id="rId19" Type="http://schemas.openxmlformats.org/officeDocument/2006/relationships/slide" Target="slides/slide10.xml"/><Relationship Id="rId18"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g100b94aefe8_0_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63" name="Google Shape;463;g100b94aefe8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0" name="Shape 560"/>
        <p:cNvGrpSpPr/>
        <p:nvPr/>
      </p:nvGrpSpPr>
      <p:grpSpPr>
        <a:xfrm>
          <a:off x="0" y="0"/>
          <a:ext cx="0" cy="0"/>
          <a:chOff x="0" y="0"/>
          <a:chExt cx="0" cy="0"/>
        </a:xfrm>
      </p:grpSpPr>
      <p:sp>
        <p:nvSpPr>
          <p:cNvPr id="561" name="Google Shape;561;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7" name="Shape 567"/>
        <p:cNvGrpSpPr/>
        <p:nvPr/>
      </p:nvGrpSpPr>
      <p:grpSpPr>
        <a:xfrm>
          <a:off x="0" y="0"/>
          <a:ext cx="0" cy="0"/>
          <a:chOff x="0" y="0"/>
          <a:chExt cx="0" cy="0"/>
        </a:xfrm>
      </p:grpSpPr>
      <p:sp>
        <p:nvSpPr>
          <p:cNvPr id="568" name="Google Shape;568;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8" name="Shape 578"/>
        <p:cNvGrpSpPr/>
        <p:nvPr/>
      </p:nvGrpSpPr>
      <p:grpSpPr>
        <a:xfrm>
          <a:off x="0" y="0"/>
          <a:ext cx="0" cy="0"/>
          <a:chOff x="0" y="0"/>
          <a:chExt cx="0" cy="0"/>
        </a:xfrm>
      </p:grpSpPr>
      <p:sp>
        <p:nvSpPr>
          <p:cNvPr id="579" name="Google Shape;579;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2" name="Shape 592"/>
        <p:cNvGrpSpPr/>
        <p:nvPr/>
      </p:nvGrpSpPr>
      <p:grpSpPr>
        <a:xfrm>
          <a:off x="0" y="0"/>
          <a:ext cx="0" cy="0"/>
          <a:chOff x="0" y="0"/>
          <a:chExt cx="0" cy="0"/>
        </a:xfrm>
      </p:grpSpPr>
      <p:sp>
        <p:nvSpPr>
          <p:cNvPr id="593" name="Google Shape;593;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1" name="Shape 601"/>
        <p:cNvGrpSpPr/>
        <p:nvPr/>
      </p:nvGrpSpPr>
      <p:grpSpPr>
        <a:xfrm>
          <a:off x="0" y="0"/>
          <a:ext cx="0" cy="0"/>
          <a:chOff x="0" y="0"/>
          <a:chExt cx="0" cy="0"/>
        </a:xfrm>
      </p:grpSpPr>
      <p:sp>
        <p:nvSpPr>
          <p:cNvPr id="602" name="Google Shape;602;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3" name="Shape 613"/>
        <p:cNvGrpSpPr/>
        <p:nvPr/>
      </p:nvGrpSpPr>
      <p:grpSpPr>
        <a:xfrm>
          <a:off x="0" y="0"/>
          <a:ext cx="0" cy="0"/>
          <a:chOff x="0" y="0"/>
          <a:chExt cx="0" cy="0"/>
        </a:xfrm>
      </p:grpSpPr>
      <p:sp>
        <p:nvSpPr>
          <p:cNvPr id="614" name="Google Shape;614;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0" name="Shape 620"/>
        <p:cNvGrpSpPr/>
        <p:nvPr/>
      </p:nvGrpSpPr>
      <p:grpSpPr>
        <a:xfrm>
          <a:off x="0" y="0"/>
          <a:ext cx="0" cy="0"/>
          <a:chOff x="0" y="0"/>
          <a:chExt cx="0" cy="0"/>
        </a:xfrm>
      </p:grpSpPr>
      <p:sp>
        <p:nvSpPr>
          <p:cNvPr id="621" name="Google Shape;621;p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7" name="Shape 627"/>
        <p:cNvGrpSpPr/>
        <p:nvPr/>
      </p:nvGrpSpPr>
      <p:grpSpPr>
        <a:xfrm>
          <a:off x="0" y="0"/>
          <a:ext cx="0" cy="0"/>
          <a:chOff x="0" y="0"/>
          <a:chExt cx="0" cy="0"/>
        </a:xfrm>
      </p:grpSpPr>
      <p:sp>
        <p:nvSpPr>
          <p:cNvPr id="628" name="Google Shape;628;p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1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6" name="Shape 636"/>
        <p:cNvGrpSpPr/>
        <p:nvPr/>
      </p:nvGrpSpPr>
      <p:grpSpPr>
        <a:xfrm>
          <a:off x="0" y="0"/>
          <a:ext cx="0" cy="0"/>
          <a:chOff x="0" y="0"/>
          <a:chExt cx="0" cy="0"/>
        </a:xfrm>
      </p:grpSpPr>
      <p:sp>
        <p:nvSpPr>
          <p:cNvPr id="637" name="Google Shape;637;p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1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6" name="Shape 646"/>
        <p:cNvGrpSpPr/>
        <p:nvPr/>
      </p:nvGrpSpPr>
      <p:grpSpPr>
        <a:xfrm>
          <a:off x="0" y="0"/>
          <a:ext cx="0" cy="0"/>
          <a:chOff x="0" y="0"/>
          <a:chExt cx="0" cy="0"/>
        </a:xfrm>
      </p:grpSpPr>
      <p:sp>
        <p:nvSpPr>
          <p:cNvPr id="647" name="Google Shape;647;p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1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6" name="Shape 656"/>
        <p:cNvGrpSpPr/>
        <p:nvPr/>
      </p:nvGrpSpPr>
      <p:grpSpPr>
        <a:xfrm>
          <a:off x="0" y="0"/>
          <a:ext cx="0" cy="0"/>
          <a:chOff x="0" y="0"/>
          <a:chExt cx="0" cy="0"/>
        </a:xfrm>
      </p:grpSpPr>
      <p:sp>
        <p:nvSpPr>
          <p:cNvPr id="657" name="Google Shape;657;p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2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3" name="Shape 663"/>
        <p:cNvGrpSpPr/>
        <p:nvPr/>
      </p:nvGrpSpPr>
      <p:grpSpPr>
        <a:xfrm>
          <a:off x="0" y="0"/>
          <a:ext cx="0" cy="0"/>
          <a:chOff x="0" y="0"/>
          <a:chExt cx="0" cy="0"/>
        </a:xfrm>
      </p:grpSpPr>
      <p:sp>
        <p:nvSpPr>
          <p:cNvPr id="664" name="Google Shape;664;p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2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0" name="Shape 670"/>
        <p:cNvGrpSpPr/>
        <p:nvPr/>
      </p:nvGrpSpPr>
      <p:grpSpPr>
        <a:xfrm>
          <a:off x="0" y="0"/>
          <a:ext cx="0" cy="0"/>
          <a:chOff x="0" y="0"/>
          <a:chExt cx="0" cy="0"/>
        </a:xfrm>
      </p:grpSpPr>
      <p:sp>
        <p:nvSpPr>
          <p:cNvPr id="671" name="Google Shape;671;p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2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7" name="Shape 677"/>
        <p:cNvGrpSpPr/>
        <p:nvPr/>
      </p:nvGrpSpPr>
      <p:grpSpPr>
        <a:xfrm>
          <a:off x="0" y="0"/>
          <a:ext cx="0" cy="0"/>
          <a:chOff x="0" y="0"/>
          <a:chExt cx="0" cy="0"/>
        </a:xfrm>
      </p:grpSpPr>
      <p:sp>
        <p:nvSpPr>
          <p:cNvPr id="678" name="Google Shape;678;p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2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4" name="Shape 684"/>
        <p:cNvGrpSpPr/>
        <p:nvPr/>
      </p:nvGrpSpPr>
      <p:grpSpPr>
        <a:xfrm>
          <a:off x="0" y="0"/>
          <a:ext cx="0" cy="0"/>
          <a:chOff x="0" y="0"/>
          <a:chExt cx="0" cy="0"/>
        </a:xfrm>
      </p:grpSpPr>
      <p:sp>
        <p:nvSpPr>
          <p:cNvPr id="685" name="Google Shape;685;p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2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2" name="Shape 692"/>
        <p:cNvGrpSpPr/>
        <p:nvPr/>
      </p:nvGrpSpPr>
      <p:grpSpPr>
        <a:xfrm>
          <a:off x="0" y="0"/>
          <a:ext cx="0" cy="0"/>
          <a:chOff x="0" y="0"/>
          <a:chExt cx="0" cy="0"/>
        </a:xfrm>
      </p:grpSpPr>
      <p:sp>
        <p:nvSpPr>
          <p:cNvPr id="693" name="Google Shape;693;p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2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9" name="Shape 699"/>
        <p:cNvGrpSpPr/>
        <p:nvPr/>
      </p:nvGrpSpPr>
      <p:grpSpPr>
        <a:xfrm>
          <a:off x="0" y="0"/>
          <a:ext cx="0" cy="0"/>
          <a:chOff x="0" y="0"/>
          <a:chExt cx="0" cy="0"/>
        </a:xfrm>
      </p:grpSpPr>
      <p:sp>
        <p:nvSpPr>
          <p:cNvPr id="700" name="Google Shape;700;p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2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0" name="Shape 710"/>
        <p:cNvGrpSpPr/>
        <p:nvPr/>
      </p:nvGrpSpPr>
      <p:grpSpPr>
        <a:xfrm>
          <a:off x="0" y="0"/>
          <a:ext cx="0" cy="0"/>
          <a:chOff x="0" y="0"/>
          <a:chExt cx="0" cy="0"/>
        </a:xfrm>
      </p:grpSpPr>
      <p:sp>
        <p:nvSpPr>
          <p:cNvPr id="711" name="Google Shape;711;p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2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1" name="Shape 721"/>
        <p:cNvGrpSpPr/>
        <p:nvPr/>
      </p:nvGrpSpPr>
      <p:grpSpPr>
        <a:xfrm>
          <a:off x="0" y="0"/>
          <a:ext cx="0" cy="0"/>
          <a:chOff x="0" y="0"/>
          <a:chExt cx="0" cy="0"/>
        </a:xfrm>
      </p:grpSpPr>
      <p:sp>
        <p:nvSpPr>
          <p:cNvPr id="722" name="Google Shape;722;p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2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 name="Shape 539"/>
        <p:cNvGrpSpPr/>
        <p:nvPr/>
      </p:nvGrpSpPr>
      <p:grpSpPr>
        <a:xfrm>
          <a:off x="0" y="0"/>
          <a:ext cx="0" cy="0"/>
          <a:chOff x="0" y="0"/>
          <a:chExt cx="0" cy="0"/>
        </a:xfrm>
      </p:grpSpPr>
      <p:sp>
        <p:nvSpPr>
          <p:cNvPr id="540" name="Google Shape;540;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3" name="Shape 553"/>
        <p:cNvGrpSpPr/>
        <p:nvPr/>
      </p:nvGrpSpPr>
      <p:grpSpPr>
        <a:xfrm>
          <a:off x="0" y="0"/>
          <a:ext cx="0" cy="0"/>
          <a:chOff x="0" y="0"/>
          <a:chExt cx="0" cy="0"/>
        </a:xfrm>
      </p:grpSpPr>
      <p:sp>
        <p:nvSpPr>
          <p:cNvPr id="554" name="Google Shape;554;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7" name="Shape 17"/>
        <p:cNvGrpSpPr/>
        <p:nvPr/>
      </p:nvGrpSpPr>
      <p:grpSpPr>
        <a:xfrm>
          <a:off x="0" y="0"/>
          <a:ext cx="0" cy="0"/>
          <a:chOff x="0" y="0"/>
          <a:chExt cx="0" cy="0"/>
        </a:xfrm>
      </p:grpSpPr>
      <p:sp>
        <p:nvSpPr>
          <p:cNvPr id="18" name="Google Shape;18;p32"/>
          <p:cNvSpPr txBox="1"/>
          <p:nvPr>
            <p:ph type="ctrTitle"/>
          </p:nvPr>
        </p:nvSpPr>
        <p:spPr>
          <a:xfrm>
            <a:off x="1154955" y="1447800"/>
            <a:ext cx="8825658" cy="332958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dk2"/>
              </a:buClr>
              <a:buSzPts val="7200"/>
              <a:buFont typeface="Cambria"/>
              <a:buNone/>
              <a:defRPr sz="7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32"/>
          <p:cNvSpPr txBox="1"/>
          <p:nvPr>
            <p:ph idx="1" type="subTitle"/>
          </p:nvPr>
        </p:nvSpPr>
        <p:spPr>
          <a:xfrm>
            <a:off x="1154955" y="4777380"/>
            <a:ext cx="8825658" cy="861420"/>
          </a:xfrm>
          <a:prstGeom prst="rect">
            <a:avLst/>
          </a:prstGeom>
          <a:noFill/>
          <a:ln>
            <a:noFill/>
          </a:ln>
        </p:spPr>
        <p:txBody>
          <a:bodyPr anchorCtr="0" anchor="t" bIns="45700" lIns="91425" spcFirstLastPara="1" rIns="91425" wrap="square" tIns="45700">
            <a:normAutofit/>
          </a:bodyPr>
          <a:lstStyle>
            <a:lvl1pPr lvl="0" algn="l">
              <a:spcBef>
                <a:spcPts val="1000"/>
              </a:spcBef>
              <a:spcAft>
                <a:spcPts val="0"/>
              </a:spcAft>
              <a:buSzPts val="1600"/>
              <a:buNone/>
              <a:defRPr cap="none">
                <a:solidFill>
                  <a:srgbClr val="F7F6F2"/>
                </a:solidFill>
              </a:defRPr>
            </a:lvl1pPr>
            <a:lvl2pPr lvl="1" algn="ctr">
              <a:spcBef>
                <a:spcPts val="1000"/>
              </a:spcBef>
              <a:spcAft>
                <a:spcPts val="0"/>
              </a:spcAft>
              <a:buSzPts val="1440"/>
              <a:buNone/>
              <a:defRPr>
                <a:solidFill>
                  <a:srgbClr val="888888"/>
                </a:solidFill>
              </a:defRPr>
            </a:lvl2pPr>
            <a:lvl3pPr lvl="2" algn="ctr">
              <a:spcBef>
                <a:spcPts val="1000"/>
              </a:spcBef>
              <a:spcAft>
                <a:spcPts val="0"/>
              </a:spcAft>
              <a:buSzPts val="1280"/>
              <a:buNone/>
              <a:defRPr>
                <a:solidFill>
                  <a:srgbClr val="888888"/>
                </a:solidFill>
              </a:defRPr>
            </a:lvl3pPr>
            <a:lvl4pPr lvl="3" algn="ctr">
              <a:spcBef>
                <a:spcPts val="1000"/>
              </a:spcBef>
              <a:spcAft>
                <a:spcPts val="0"/>
              </a:spcAft>
              <a:buSzPts val="1120"/>
              <a:buNone/>
              <a:defRPr>
                <a:solidFill>
                  <a:srgbClr val="888888"/>
                </a:solidFill>
              </a:defRPr>
            </a:lvl4pPr>
            <a:lvl5pPr lvl="4" algn="ctr">
              <a:spcBef>
                <a:spcPts val="1000"/>
              </a:spcBef>
              <a:spcAft>
                <a:spcPts val="0"/>
              </a:spcAft>
              <a:buSzPts val="1120"/>
              <a:buNone/>
              <a:defRPr>
                <a:solidFill>
                  <a:srgbClr val="888888"/>
                </a:solidFill>
              </a:defRPr>
            </a:lvl5pPr>
            <a:lvl6pPr lvl="5" algn="ctr">
              <a:spcBef>
                <a:spcPts val="1000"/>
              </a:spcBef>
              <a:spcAft>
                <a:spcPts val="0"/>
              </a:spcAft>
              <a:buSzPts val="1120"/>
              <a:buNone/>
              <a:defRPr>
                <a:solidFill>
                  <a:srgbClr val="888888"/>
                </a:solidFill>
              </a:defRPr>
            </a:lvl6pPr>
            <a:lvl7pPr lvl="6" algn="ctr">
              <a:spcBef>
                <a:spcPts val="1000"/>
              </a:spcBef>
              <a:spcAft>
                <a:spcPts val="0"/>
              </a:spcAft>
              <a:buSzPts val="1120"/>
              <a:buNone/>
              <a:defRPr>
                <a:solidFill>
                  <a:srgbClr val="888888"/>
                </a:solidFill>
              </a:defRPr>
            </a:lvl7pPr>
            <a:lvl8pPr lvl="7" algn="ctr">
              <a:spcBef>
                <a:spcPts val="1000"/>
              </a:spcBef>
              <a:spcAft>
                <a:spcPts val="0"/>
              </a:spcAft>
              <a:buSzPts val="1120"/>
              <a:buNone/>
              <a:defRPr>
                <a:solidFill>
                  <a:srgbClr val="888888"/>
                </a:solidFill>
              </a:defRPr>
            </a:lvl8pPr>
            <a:lvl9pPr lvl="8" algn="ctr">
              <a:spcBef>
                <a:spcPts val="1000"/>
              </a:spcBef>
              <a:spcAft>
                <a:spcPts val="0"/>
              </a:spcAft>
              <a:buSzPts val="1120"/>
              <a:buNone/>
              <a:defRPr>
                <a:solidFill>
                  <a:srgbClr val="888888"/>
                </a:solidFill>
              </a:defRPr>
            </a:lvl9pPr>
          </a:lstStyle>
          <a:p/>
        </p:txBody>
      </p:sp>
      <p:sp>
        <p:nvSpPr>
          <p:cNvPr id="20" name="Google Shape;20;p32"/>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 name="Google Shape;21;p32"/>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 name="Google Shape;22;p32"/>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5" name="Shape 85"/>
        <p:cNvGrpSpPr/>
        <p:nvPr/>
      </p:nvGrpSpPr>
      <p:grpSpPr>
        <a:xfrm>
          <a:off x="0" y="0"/>
          <a:ext cx="0" cy="0"/>
          <a:chOff x="0" y="0"/>
          <a:chExt cx="0" cy="0"/>
        </a:xfrm>
      </p:grpSpPr>
      <p:sp>
        <p:nvSpPr>
          <p:cNvPr id="86" name="Google Shape;86;p50"/>
          <p:cNvSpPr txBox="1"/>
          <p:nvPr>
            <p:ph type="title"/>
          </p:nvPr>
        </p:nvSpPr>
        <p:spPr>
          <a:xfrm>
            <a:off x="1153907" y="1854192"/>
            <a:ext cx="5092906" cy="157480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lt2"/>
              </a:buClr>
              <a:buSzPts val="3600"/>
              <a:buFont typeface="Cambria"/>
              <a:buNone/>
              <a:defRPr b="0" sz="36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 name="Google Shape;87;p50"/>
          <p:cNvSpPr/>
          <p:nvPr>
            <p:ph idx="2" type="pic"/>
          </p:nvPr>
        </p:nvSpPr>
        <p:spPr>
          <a:xfrm>
            <a:off x="6949546" y="1143000"/>
            <a:ext cx="3200400" cy="4572000"/>
          </a:xfrm>
          <a:prstGeom prst="roundRect">
            <a:avLst>
              <a:gd fmla="val 1858" name="adj"/>
            </a:avLst>
          </a:prstGeom>
          <a:noFill/>
          <a:ln>
            <a:noFill/>
          </a:ln>
          <a:effectLst>
            <a:outerShdw blurRad="50800" rotWithShape="0" algn="tl" dir="5400000" dist="50800">
              <a:srgbClr val="000000">
                <a:alpha val="42745"/>
              </a:srgbClr>
            </a:outerShdw>
          </a:effectLst>
        </p:spPr>
      </p:sp>
      <p:sp>
        <p:nvSpPr>
          <p:cNvPr id="88" name="Google Shape;88;p50"/>
          <p:cNvSpPr txBox="1"/>
          <p:nvPr>
            <p:ph idx="1" type="body"/>
          </p:nvPr>
        </p:nvSpPr>
        <p:spPr>
          <a:xfrm>
            <a:off x="1154954" y="3657600"/>
            <a:ext cx="5084979" cy="1371600"/>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120"/>
              <a:buNone/>
              <a:defRPr sz="14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89" name="Google Shape;89;p50"/>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0" name="Google Shape;90;p50"/>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 name="Google Shape;91;p50"/>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anoramic Picture with Caption">
  <p:cSld name="Panoramic Picture with Caption">
    <p:spTree>
      <p:nvGrpSpPr>
        <p:cNvPr id="92" name="Shape 92"/>
        <p:cNvGrpSpPr/>
        <p:nvPr/>
      </p:nvGrpSpPr>
      <p:grpSpPr>
        <a:xfrm>
          <a:off x="0" y="0"/>
          <a:ext cx="0" cy="0"/>
          <a:chOff x="0" y="0"/>
          <a:chExt cx="0" cy="0"/>
        </a:xfrm>
      </p:grpSpPr>
      <p:sp>
        <p:nvSpPr>
          <p:cNvPr id="93" name="Google Shape;93;p51"/>
          <p:cNvSpPr txBox="1"/>
          <p:nvPr>
            <p:ph type="title"/>
          </p:nvPr>
        </p:nvSpPr>
        <p:spPr>
          <a:xfrm>
            <a:off x="1154956" y="4800587"/>
            <a:ext cx="8825657"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lt2"/>
              </a:buClr>
              <a:buSzPts val="2400"/>
              <a:buFont typeface="Cambria"/>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51"/>
          <p:cNvSpPr/>
          <p:nvPr>
            <p:ph idx="2" type="pic"/>
          </p:nvPr>
        </p:nvSpPr>
        <p:spPr>
          <a:xfrm>
            <a:off x="1154955" y="685800"/>
            <a:ext cx="8825658" cy="3640666"/>
          </a:xfrm>
          <a:prstGeom prst="roundRect">
            <a:avLst>
              <a:gd fmla="val 1858" name="adj"/>
            </a:avLst>
          </a:prstGeom>
          <a:noFill/>
          <a:ln>
            <a:noFill/>
          </a:ln>
          <a:effectLst>
            <a:outerShdw blurRad="50800" rotWithShape="0" algn="tl" dir="5400000" dist="50800">
              <a:srgbClr val="000000">
                <a:alpha val="42745"/>
              </a:srgbClr>
            </a:outerShdw>
          </a:effectLst>
        </p:spPr>
      </p:sp>
      <p:sp>
        <p:nvSpPr>
          <p:cNvPr id="95" name="Google Shape;95;p51"/>
          <p:cNvSpPr txBox="1"/>
          <p:nvPr>
            <p:ph idx="1" type="body"/>
          </p:nvPr>
        </p:nvSpPr>
        <p:spPr>
          <a:xfrm>
            <a:off x="1154956" y="5367325"/>
            <a:ext cx="8825656" cy="493712"/>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960"/>
              <a:buNone/>
              <a:defRPr sz="12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96" name="Google Shape;96;p51"/>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 name="Google Shape;97;p51"/>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 name="Google Shape;98;p51"/>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aption">
  <p:cSld name="Title and Caption">
    <p:spTree>
      <p:nvGrpSpPr>
        <p:cNvPr id="99" name="Shape 99"/>
        <p:cNvGrpSpPr/>
        <p:nvPr/>
      </p:nvGrpSpPr>
      <p:grpSpPr>
        <a:xfrm>
          <a:off x="0" y="0"/>
          <a:ext cx="0" cy="0"/>
          <a:chOff x="0" y="0"/>
          <a:chExt cx="0" cy="0"/>
        </a:xfrm>
      </p:grpSpPr>
      <p:sp>
        <p:nvSpPr>
          <p:cNvPr id="100" name="Google Shape;100;p52"/>
          <p:cNvSpPr txBox="1"/>
          <p:nvPr>
            <p:ph type="title"/>
          </p:nvPr>
        </p:nvSpPr>
        <p:spPr>
          <a:xfrm>
            <a:off x="1154954" y="1447800"/>
            <a:ext cx="8825659" cy="1981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lt2"/>
              </a:buClr>
              <a:buSzPts val="4800"/>
              <a:buFont typeface="Cambria"/>
              <a:buNone/>
              <a:defRPr sz="4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 name="Google Shape;101;p52"/>
          <p:cNvSpPr txBox="1"/>
          <p:nvPr>
            <p:ph idx="1" type="body"/>
          </p:nvPr>
        </p:nvSpPr>
        <p:spPr>
          <a:xfrm>
            <a:off x="1154954" y="3657600"/>
            <a:ext cx="8825659" cy="2362200"/>
          </a:xfrm>
          <a:prstGeom prst="rect">
            <a:avLst/>
          </a:prstGeom>
          <a:noFill/>
          <a:ln>
            <a:noFill/>
          </a:ln>
        </p:spPr>
        <p:txBody>
          <a:bodyPr anchorCtr="0" anchor="ctr" bIns="45700" lIns="91425" spcFirstLastPara="1" rIns="91425" wrap="square" tIns="45700">
            <a:normAutofit/>
          </a:bodyPr>
          <a:lstStyle>
            <a:lvl1pPr indent="-228600" lvl="0" marL="457200" algn="l">
              <a:spcBef>
                <a:spcPts val="1000"/>
              </a:spcBef>
              <a:spcAft>
                <a:spcPts val="0"/>
              </a:spcAft>
              <a:buSzPts val="1440"/>
              <a:buNone/>
              <a:defRPr sz="18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102" name="Google Shape;102;p52"/>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 name="Google Shape;103;p52"/>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52"/>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with Caption">
  <p:cSld name="Quote with Caption">
    <p:spTree>
      <p:nvGrpSpPr>
        <p:cNvPr id="105" name="Shape 105"/>
        <p:cNvGrpSpPr/>
        <p:nvPr/>
      </p:nvGrpSpPr>
      <p:grpSpPr>
        <a:xfrm>
          <a:off x="0" y="0"/>
          <a:ext cx="0" cy="0"/>
          <a:chOff x="0" y="0"/>
          <a:chExt cx="0" cy="0"/>
        </a:xfrm>
      </p:grpSpPr>
      <p:sp>
        <p:nvSpPr>
          <p:cNvPr id="106" name="Google Shape;106;p53"/>
          <p:cNvSpPr txBox="1"/>
          <p:nvPr>
            <p:ph type="title"/>
          </p:nvPr>
        </p:nvSpPr>
        <p:spPr>
          <a:xfrm>
            <a:off x="1574801" y="1447800"/>
            <a:ext cx="7999315" cy="2323374"/>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lt2"/>
              </a:buClr>
              <a:buSzPts val="4800"/>
              <a:buFont typeface="Cambria"/>
              <a:buNone/>
              <a:defRPr sz="4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 name="Google Shape;107;p53"/>
          <p:cNvSpPr txBox="1"/>
          <p:nvPr>
            <p:ph idx="1" type="body"/>
          </p:nvPr>
        </p:nvSpPr>
        <p:spPr>
          <a:xfrm>
            <a:off x="1930400" y="3771174"/>
            <a:ext cx="7279649" cy="342174"/>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120"/>
              <a:buNone/>
              <a:defRPr b="0" i="0" sz="1400" cap="small">
                <a:solidFill>
                  <a:srgbClr val="8CB3E3"/>
                </a:solidFill>
                <a:latin typeface="Cambria"/>
                <a:ea typeface="Cambria"/>
                <a:cs typeface="Cambria"/>
                <a:sym typeface="Cambria"/>
              </a:defRPr>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108" name="Google Shape;108;p53"/>
          <p:cNvSpPr txBox="1"/>
          <p:nvPr>
            <p:ph idx="2" type="body"/>
          </p:nvPr>
        </p:nvSpPr>
        <p:spPr>
          <a:xfrm>
            <a:off x="1154954" y="4350657"/>
            <a:ext cx="8825659" cy="1676400"/>
          </a:xfrm>
          <a:prstGeom prst="rect">
            <a:avLst/>
          </a:prstGeom>
          <a:noFill/>
          <a:ln>
            <a:noFill/>
          </a:ln>
        </p:spPr>
        <p:txBody>
          <a:bodyPr anchorCtr="0" anchor="ctr" bIns="45700" lIns="91425" spcFirstLastPara="1" rIns="91425" wrap="square" tIns="45700">
            <a:normAutofit/>
          </a:bodyPr>
          <a:lstStyle>
            <a:lvl1pPr indent="-228600" lvl="0" marL="457200" algn="l">
              <a:spcBef>
                <a:spcPts val="1000"/>
              </a:spcBef>
              <a:spcAft>
                <a:spcPts val="0"/>
              </a:spcAft>
              <a:buSzPts val="1440"/>
              <a:buNone/>
              <a:defRPr sz="18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109" name="Google Shape;109;p53"/>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 name="Google Shape;110;p53"/>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 name="Google Shape;111;p53"/>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IN"/>
              <a:t>‹#›</a:t>
            </a:fld>
            <a:endParaRPr/>
          </a:p>
        </p:txBody>
      </p:sp>
      <p:sp>
        <p:nvSpPr>
          <p:cNvPr id="112" name="Google Shape;112;p53"/>
          <p:cNvSpPr txBox="1"/>
          <p:nvPr/>
        </p:nvSpPr>
        <p:spPr>
          <a:xfrm>
            <a:off x="898295" y="971253"/>
            <a:ext cx="801912" cy="196977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0" i="0" lang="en-IN" sz="12200" u="none" cap="none" strike="noStrike">
                <a:solidFill>
                  <a:srgbClr val="8CB3E3"/>
                </a:solidFill>
                <a:latin typeface="Arial"/>
                <a:ea typeface="Arial"/>
                <a:cs typeface="Arial"/>
                <a:sym typeface="Arial"/>
              </a:rPr>
              <a:t>“</a:t>
            </a:r>
            <a:endParaRPr/>
          </a:p>
        </p:txBody>
      </p:sp>
      <p:sp>
        <p:nvSpPr>
          <p:cNvPr id="113" name="Google Shape;113;p53"/>
          <p:cNvSpPr txBox="1"/>
          <p:nvPr/>
        </p:nvSpPr>
        <p:spPr>
          <a:xfrm>
            <a:off x="9330490" y="2613787"/>
            <a:ext cx="801912" cy="196977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0" i="0" lang="en-IN" sz="12200" u="none" cap="none" strike="noStrike">
                <a:solidFill>
                  <a:srgbClr val="8CB3E3"/>
                </a:solidFill>
                <a:latin typeface="Arial"/>
                <a:ea typeface="Arial"/>
                <a:cs typeface="Arial"/>
                <a:sym typeface="Arial"/>
              </a:rPr>
              <a:t>”</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me Card">
  <p:cSld name="Name Card">
    <p:spTree>
      <p:nvGrpSpPr>
        <p:cNvPr id="114" name="Shape 114"/>
        <p:cNvGrpSpPr/>
        <p:nvPr/>
      </p:nvGrpSpPr>
      <p:grpSpPr>
        <a:xfrm>
          <a:off x="0" y="0"/>
          <a:ext cx="0" cy="0"/>
          <a:chOff x="0" y="0"/>
          <a:chExt cx="0" cy="0"/>
        </a:xfrm>
      </p:grpSpPr>
      <p:sp>
        <p:nvSpPr>
          <p:cNvPr id="115" name="Google Shape;115;p54"/>
          <p:cNvSpPr txBox="1"/>
          <p:nvPr>
            <p:ph type="title"/>
          </p:nvPr>
        </p:nvSpPr>
        <p:spPr>
          <a:xfrm>
            <a:off x="1154954" y="3124201"/>
            <a:ext cx="8825660" cy="165318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lt2"/>
              </a:buClr>
              <a:buSzPts val="4000"/>
              <a:buFont typeface="Cambria"/>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 name="Google Shape;116;p54"/>
          <p:cNvSpPr txBox="1"/>
          <p:nvPr>
            <p:ph idx="1" type="body"/>
          </p:nvPr>
        </p:nvSpPr>
        <p:spPr>
          <a:xfrm>
            <a:off x="1154954" y="4777381"/>
            <a:ext cx="8825659" cy="860400"/>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600"/>
              <a:buNone/>
              <a:defRPr sz="2000" cap="none">
                <a:solidFill>
                  <a:srgbClr val="8CB3E3"/>
                </a:solidFill>
              </a:defRPr>
            </a:lvl1pPr>
            <a:lvl2pPr indent="-228600" lvl="1" marL="914400" algn="l">
              <a:spcBef>
                <a:spcPts val="1000"/>
              </a:spcBef>
              <a:spcAft>
                <a:spcPts val="0"/>
              </a:spcAft>
              <a:buSzPts val="1440"/>
              <a:buNone/>
              <a:defRPr sz="1800">
                <a:solidFill>
                  <a:schemeClr val="lt1"/>
                </a:solidFill>
              </a:defRPr>
            </a:lvl2pPr>
            <a:lvl3pPr indent="-228600" lvl="2" marL="1371600" algn="l">
              <a:spcBef>
                <a:spcPts val="1000"/>
              </a:spcBef>
              <a:spcAft>
                <a:spcPts val="0"/>
              </a:spcAft>
              <a:buSzPts val="1280"/>
              <a:buNone/>
              <a:defRPr sz="1600">
                <a:solidFill>
                  <a:schemeClr val="lt1"/>
                </a:solidFill>
              </a:defRPr>
            </a:lvl3pPr>
            <a:lvl4pPr indent="-228600" lvl="3" marL="1828800" algn="l">
              <a:spcBef>
                <a:spcPts val="1000"/>
              </a:spcBef>
              <a:spcAft>
                <a:spcPts val="0"/>
              </a:spcAft>
              <a:buSzPts val="1120"/>
              <a:buNone/>
              <a:defRPr sz="1400">
                <a:solidFill>
                  <a:schemeClr val="lt1"/>
                </a:solidFill>
              </a:defRPr>
            </a:lvl4pPr>
            <a:lvl5pPr indent="-228600" lvl="4" marL="2286000" algn="l">
              <a:spcBef>
                <a:spcPts val="1000"/>
              </a:spcBef>
              <a:spcAft>
                <a:spcPts val="0"/>
              </a:spcAft>
              <a:buSzPts val="1120"/>
              <a:buNone/>
              <a:defRPr sz="1400">
                <a:solidFill>
                  <a:schemeClr val="lt1"/>
                </a:solidFill>
              </a:defRPr>
            </a:lvl5pPr>
            <a:lvl6pPr indent="-228600" lvl="5" marL="2743200" algn="l">
              <a:spcBef>
                <a:spcPts val="1000"/>
              </a:spcBef>
              <a:spcAft>
                <a:spcPts val="0"/>
              </a:spcAft>
              <a:buSzPts val="1120"/>
              <a:buNone/>
              <a:defRPr sz="1400">
                <a:solidFill>
                  <a:schemeClr val="lt1"/>
                </a:solidFill>
              </a:defRPr>
            </a:lvl6pPr>
            <a:lvl7pPr indent="-228600" lvl="6" marL="3200400" algn="l">
              <a:spcBef>
                <a:spcPts val="1000"/>
              </a:spcBef>
              <a:spcAft>
                <a:spcPts val="0"/>
              </a:spcAft>
              <a:buSzPts val="1120"/>
              <a:buNone/>
              <a:defRPr sz="1400">
                <a:solidFill>
                  <a:schemeClr val="lt1"/>
                </a:solidFill>
              </a:defRPr>
            </a:lvl7pPr>
            <a:lvl8pPr indent="-228600" lvl="7" marL="3657600" algn="l">
              <a:spcBef>
                <a:spcPts val="1000"/>
              </a:spcBef>
              <a:spcAft>
                <a:spcPts val="0"/>
              </a:spcAft>
              <a:buSzPts val="1120"/>
              <a:buNone/>
              <a:defRPr sz="1400">
                <a:solidFill>
                  <a:schemeClr val="lt1"/>
                </a:solidFill>
              </a:defRPr>
            </a:lvl8pPr>
            <a:lvl9pPr indent="-228600" lvl="8" marL="4114800" algn="l">
              <a:spcBef>
                <a:spcPts val="1000"/>
              </a:spcBef>
              <a:spcAft>
                <a:spcPts val="0"/>
              </a:spcAft>
              <a:buSzPts val="1120"/>
              <a:buNone/>
              <a:defRPr sz="1400">
                <a:solidFill>
                  <a:schemeClr val="lt1"/>
                </a:solidFill>
              </a:defRPr>
            </a:lvl9pPr>
          </a:lstStyle>
          <a:p/>
        </p:txBody>
      </p:sp>
      <p:sp>
        <p:nvSpPr>
          <p:cNvPr id="117" name="Google Shape;117;p54"/>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 name="Google Shape;118;p54"/>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 name="Google Shape;119;p54"/>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Column">
  <p:cSld name="3 Column">
    <p:spTree>
      <p:nvGrpSpPr>
        <p:cNvPr id="120" name="Shape 120"/>
        <p:cNvGrpSpPr/>
        <p:nvPr/>
      </p:nvGrpSpPr>
      <p:grpSpPr>
        <a:xfrm>
          <a:off x="0" y="0"/>
          <a:ext cx="0" cy="0"/>
          <a:chOff x="0" y="0"/>
          <a:chExt cx="0" cy="0"/>
        </a:xfrm>
      </p:grpSpPr>
      <p:sp>
        <p:nvSpPr>
          <p:cNvPr id="121" name="Google Shape;121;p55"/>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lt2"/>
              </a:buClr>
              <a:buSzPts val="4200"/>
              <a:buFont typeface="Cambria"/>
              <a:buNone/>
              <a:defRPr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 name="Google Shape;122;p55"/>
          <p:cNvSpPr txBox="1"/>
          <p:nvPr>
            <p:ph idx="1" type="body"/>
          </p:nvPr>
        </p:nvSpPr>
        <p:spPr>
          <a:xfrm>
            <a:off x="632947" y="1981200"/>
            <a:ext cx="2946866" cy="576262"/>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None/>
              <a:defRPr b="0" sz="2400">
                <a:solidFill>
                  <a:srgbClr val="8CB3E3"/>
                </a:solidFill>
              </a:defRPr>
            </a:lvl1pPr>
            <a:lvl2pPr indent="-228600" lvl="1" marL="914400" algn="l">
              <a:spcBef>
                <a:spcPts val="1000"/>
              </a:spcBef>
              <a:spcAft>
                <a:spcPts val="0"/>
              </a:spcAft>
              <a:buSzPts val="1600"/>
              <a:buNone/>
              <a:defRPr b="1" sz="2000"/>
            </a:lvl2pPr>
            <a:lvl3pPr indent="-228600" lvl="2" marL="1371600" algn="l">
              <a:spcBef>
                <a:spcPts val="1000"/>
              </a:spcBef>
              <a:spcAft>
                <a:spcPts val="0"/>
              </a:spcAft>
              <a:buSzPts val="1440"/>
              <a:buNone/>
              <a:defRPr b="1" sz="1800"/>
            </a:lvl3pPr>
            <a:lvl4pPr indent="-228600" lvl="3" marL="1828800" algn="l">
              <a:spcBef>
                <a:spcPts val="1000"/>
              </a:spcBef>
              <a:spcAft>
                <a:spcPts val="0"/>
              </a:spcAft>
              <a:buSzPts val="1280"/>
              <a:buNone/>
              <a:defRPr b="1" sz="1600"/>
            </a:lvl4pPr>
            <a:lvl5pPr indent="-228600" lvl="4" marL="2286000" algn="l">
              <a:spcBef>
                <a:spcPts val="1000"/>
              </a:spcBef>
              <a:spcAft>
                <a:spcPts val="0"/>
              </a:spcAft>
              <a:buSzPts val="1280"/>
              <a:buNone/>
              <a:defRPr b="1" sz="1600"/>
            </a:lvl5pPr>
            <a:lvl6pPr indent="-228600" lvl="5" marL="2743200" algn="l">
              <a:spcBef>
                <a:spcPts val="1000"/>
              </a:spcBef>
              <a:spcAft>
                <a:spcPts val="0"/>
              </a:spcAft>
              <a:buSzPts val="1280"/>
              <a:buNone/>
              <a:defRPr b="1" sz="1600"/>
            </a:lvl6pPr>
            <a:lvl7pPr indent="-228600" lvl="6" marL="3200400" algn="l">
              <a:spcBef>
                <a:spcPts val="1000"/>
              </a:spcBef>
              <a:spcAft>
                <a:spcPts val="0"/>
              </a:spcAft>
              <a:buSzPts val="1280"/>
              <a:buNone/>
              <a:defRPr b="1" sz="1600"/>
            </a:lvl7pPr>
            <a:lvl8pPr indent="-228600" lvl="7" marL="3657600" algn="l">
              <a:spcBef>
                <a:spcPts val="1000"/>
              </a:spcBef>
              <a:spcAft>
                <a:spcPts val="0"/>
              </a:spcAft>
              <a:buSzPts val="1280"/>
              <a:buNone/>
              <a:defRPr b="1" sz="1600"/>
            </a:lvl8pPr>
            <a:lvl9pPr indent="-228600" lvl="8" marL="4114800" algn="l">
              <a:spcBef>
                <a:spcPts val="1000"/>
              </a:spcBef>
              <a:spcAft>
                <a:spcPts val="0"/>
              </a:spcAft>
              <a:buSzPts val="1280"/>
              <a:buNone/>
              <a:defRPr b="1" sz="1600"/>
            </a:lvl9pPr>
          </a:lstStyle>
          <a:p/>
        </p:txBody>
      </p:sp>
      <p:sp>
        <p:nvSpPr>
          <p:cNvPr id="123" name="Google Shape;123;p55"/>
          <p:cNvSpPr txBox="1"/>
          <p:nvPr>
            <p:ph idx="2" type="body"/>
          </p:nvPr>
        </p:nvSpPr>
        <p:spPr>
          <a:xfrm>
            <a:off x="652463" y="2667000"/>
            <a:ext cx="2927350" cy="3589338"/>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120"/>
              <a:buNone/>
              <a:defRPr sz="14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124" name="Google Shape;124;p55"/>
          <p:cNvSpPr txBox="1"/>
          <p:nvPr>
            <p:ph idx="3" type="body"/>
          </p:nvPr>
        </p:nvSpPr>
        <p:spPr>
          <a:xfrm>
            <a:off x="3883659" y="1981200"/>
            <a:ext cx="2936241" cy="576262"/>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None/>
              <a:defRPr b="0" sz="2400">
                <a:solidFill>
                  <a:srgbClr val="8CB3E3"/>
                </a:solidFill>
              </a:defRPr>
            </a:lvl1pPr>
            <a:lvl2pPr indent="-228600" lvl="1" marL="914400" algn="l">
              <a:spcBef>
                <a:spcPts val="1000"/>
              </a:spcBef>
              <a:spcAft>
                <a:spcPts val="0"/>
              </a:spcAft>
              <a:buSzPts val="1600"/>
              <a:buNone/>
              <a:defRPr b="1" sz="2000"/>
            </a:lvl2pPr>
            <a:lvl3pPr indent="-228600" lvl="2" marL="1371600" algn="l">
              <a:spcBef>
                <a:spcPts val="1000"/>
              </a:spcBef>
              <a:spcAft>
                <a:spcPts val="0"/>
              </a:spcAft>
              <a:buSzPts val="1440"/>
              <a:buNone/>
              <a:defRPr b="1" sz="1800"/>
            </a:lvl3pPr>
            <a:lvl4pPr indent="-228600" lvl="3" marL="1828800" algn="l">
              <a:spcBef>
                <a:spcPts val="1000"/>
              </a:spcBef>
              <a:spcAft>
                <a:spcPts val="0"/>
              </a:spcAft>
              <a:buSzPts val="1280"/>
              <a:buNone/>
              <a:defRPr b="1" sz="1600"/>
            </a:lvl4pPr>
            <a:lvl5pPr indent="-228600" lvl="4" marL="2286000" algn="l">
              <a:spcBef>
                <a:spcPts val="1000"/>
              </a:spcBef>
              <a:spcAft>
                <a:spcPts val="0"/>
              </a:spcAft>
              <a:buSzPts val="1280"/>
              <a:buNone/>
              <a:defRPr b="1" sz="1600"/>
            </a:lvl5pPr>
            <a:lvl6pPr indent="-228600" lvl="5" marL="2743200" algn="l">
              <a:spcBef>
                <a:spcPts val="1000"/>
              </a:spcBef>
              <a:spcAft>
                <a:spcPts val="0"/>
              </a:spcAft>
              <a:buSzPts val="1280"/>
              <a:buNone/>
              <a:defRPr b="1" sz="1600"/>
            </a:lvl6pPr>
            <a:lvl7pPr indent="-228600" lvl="6" marL="3200400" algn="l">
              <a:spcBef>
                <a:spcPts val="1000"/>
              </a:spcBef>
              <a:spcAft>
                <a:spcPts val="0"/>
              </a:spcAft>
              <a:buSzPts val="1280"/>
              <a:buNone/>
              <a:defRPr b="1" sz="1600"/>
            </a:lvl7pPr>
            <a:lvl8pPr indent="-228600" lvl="7" marL="3657600" algn="l">
              <a:spcBef>
                <a:spcPts val="1000"/>
              </a:spcBef>
              <a:spcAft>
                <a:spcPts val="0"/>
              </a:spcAft>
              <a:buSzPts val="1280"/>
              <a:buNone/>
              <a:defRPr b="1" sz="1600"/>
            </a:lvl8pPr>
            <a:lvl9pPr indent="-228600" lvl="8" marL="4114800" algn="l">
              <a:spcBef>
                <a:spcPts val="1000"/>
              </a:spcBef>
              <a:spcAft>
                <a:spcPts val="0"/>
              </a:spcAft>
              <a:buSzPts val="1280"/>
              <a:buNone/>
              <a:defRPr b="1" sz="1600"/>
            </a:lvl9pPr>
          </a:lstStyle>
          <a:p/>
        </p:txBody>
      </p:sp>
      <p:sp>
        <p:nvSpPr>
          <p:cNvPr id="125" name="Google Shape;125;p55"/>
          <p:cNvSpPr txBox="1"/>
          <p:nvPr>
            <p:ph idx="4" type="body"/>
          </p:nvPr>
        </p:nvSpPr>
        <p:spPr>
          <a:xfrm>
            <a:off x="3873106" y="2667000"/>
            <a:ext cx="2946794" cy="3589338"/>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120"/>
              <a:buNone/>
              <a:defRPr sz="14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126" name="Google Shape;126;p55"/>
          <p:cNvSpPr txBox="1"/>
          <p:nvPr>
            <p:ph idx="5" type="body"/>
          </p:nvPr>
        </p:nvSpPr>
        <p:spPr>
          <a:xfrm>
            <a:off x="7124700" y="1981200"/>
            <a:ext cx="2932113" cy="576262"/>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None/>
              <a:defRPr b="0" sz="2400">
                <a:solidFill>
                  <a:srgbClr val="8CB3E3"/>
                </a:solidFill>
              </a:defRPr>
            </a:lvl1pPr>
            <a:lvl2pPr indent="-228600" lvl="1" marL="914400" algn="l">
              <a:spcBef>
                <a:spcPts val="1000"/>
              </a:spcBef>
              <a:spcAft>
                <a:spcPts val="0"/>
              </a:spcAft>
              <a:buSzPts val="1600"/>
              <a:buNone/>
              <a:defRPr b="1" sz="2000"/>
            </a:lvl2pPr>
            <a:lvl3pPr indent="-228600" lvl="2" marL="1371600" algn="l">
              <a:spcBef>
                <a:spcPts val="1000"/>
              </a:spcBef>
              <a:spcAft>
                <a:spcPts val="0"/>
              </a:spcAft>
              <a:buSzPts val="1440"/>
              <a:buNone/>
              <a:defRPr b="1" sz="1800"/>
            </a:lvl3pPr>
            <a:lvl4pPr indent="-228600" lvl="3" marL="1828800" algn="l">
              <a:spcBef>
                <a:spcPts val="1000"/>
              </a:spcBef>
              <a:spcAft>
                <a:spcPts val="0"/>
              </a:spcAft>
              <a:buSzPts val="1280"/>
              <a:buNone/>
              <a:defRPr b="1" sz="1600"/>
            </a:lvl4pPr>
            <a:lvl5pPr indent="-228600" lvl="4" marL="2286000" algn="l">
              <a:spcBef>
                <a:spcPts val="1000"/>
              </a:spcBef>
              <a:spcAft>
                <a:spcPts val="0"/>
              </a:spcAft>
              <a:buSzPts val="1280"/>
              <a:buNone/>
              <a:defRPr b="1" sz="1600"/>
            </a:lvl5pPr>
            <a:lvl6pPr indent="-228600" lvl="5" marL="2743200" algn="l">
              <a:spcBef>
                <a:spcPts val="1000"/>
              </a:spcBef>
              <a:spcAft>
                <a:spcPts val="0"/>
              </a:spcAft>
              <a:buSzPts val="1280"/>
              <a:buNone/>
              <a:defRPr b="1" sz="1600"/>
            </a:lvl6pPr>
            <a:lvl7pPr indent="-228600" lvl="6" marL="3200400" algn="l">
              <a:spcBef>
                <a:spcPts val="1000"/>
              </a:spcBef>
              <a:spcAft>
                <a:spcPts val="0"/>
              </a:spcAft>
              <a:buSzPts val="1280"/>
              <a:buNone/>
              <a:defRPr b="1" sz="1600"/>
            </a:lvl7pPr>
            <a:lvl8pPr indent="-228600" lvl="7" marL="3657600" algn="l">
              <a:spcBef>
                <a:spcPts val="1000"/>
              </a:spcBef>
              <a:spcAft>
                <a:spcPts val="0"/>
              </a:spcAft>
              <a:buSzPts val="1280"/>
              <a:buNone/>
              <a:defRPr b="1" sz="1600"/>
            </a:lvl8pPr>
            <a:lvl9pPr indent="-228600" lvl="8" marL="4114800" algn="l">
              <a:spcBef>
                <a:spcPts val="1000"/>
              </a:spcBef>
              <a:spcAft>
                <a:spcPts val="0"/>
              </a:spcAft>
              <a:buSzPts val="1280"/>
              <a:buNone/>
              <a:defRPr b="1" sz="1600"/>
            </a:lvl9pPr>
          </a:lstStyle>
          <a:p/>
        </p:txBody>
      </p:sp>
      <p:sp>
        <p:nvSpPr>
          <p:cNvPr id="127" name="Google Shape;127;p55"/>
          <p:cNvSpPr txBox="1"/>
          <p:nvPr>
            <p:ph idx="6" type="body"/>
          </p:nvPr>
        </p:nvSpPr>
        <p:spPr>
          <a:xfrm>
            <a:off x="7124700" y="2667000"/>
            <a:ext cx="2932113" cy="3589338"/>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120"/>
              <a:buNone/>
              <a:defRPr sz="14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cxnSp>
        <p:nvCxnSpPr>
          <p:cNvPr id="128" name="Google Shape;128;p55"/>
          <p:cNvCxnSpPr/>
          <p:nvPr/>
        </p:nvCxnSpPr>
        <p:spPr>
          <a:xfrm>
            <a:off x="3726142" y="2133600"/>
            <a:ext cx="0" cy="3962400"/>
          </a:xfrm>
          <a:prstGeom prst="straightConnector1">
            <a:avLst/>
          </a:prstGeom>
          <a:noFill/>
          <a:ln cap="flat" cmpd="sng" w="12700">
            <a:solidFill>
              <a:srgbClr val="8CB3E3">
                <a:alpha val="40000"/>
              </a:srgbClr>
            </a:solidFill>
            <a:prstDash val="solid"/>
            <a:round/>
            <a:headEnd len="sm" w="sm" type="none"/>
            <a:tailEnd len="sm" w="sm" type="none"/>
          </a:ln>
        </p:spPr>
      </p:cxnSp>
      <p:cxnSp>
        <p:nvCxnSpPr>
          <p:cNvPr id="129" name="Google Shape;129;p55"/>
          <p:cNvCxnSpPr/>
          <p:nvPr/>
        </p:nvCxnSpPr>
        <p:spPr>
          <a:xfrm>
            <a:off x="6962227" y="2133600"/>
            <a:ext cx="0" cy="3966882"/>
          </a:xfrm>
          <a:prstGeom prst="straightConnector1">
            <a:avLst/>
          </a:prstGeom>
          <a:noFill/>
          <a:ln cap="flat" cmpd="sng" w="12700">
            <a:solidFill>
              <a:srgbClr val="8CB3E3">
                <a:alpha val="40000"/>
              </a:srgbClr>
            </a:solidFill>
            <a:prstDash val="solid"/>
            <a:round/>
            <a:headEnd len="sm" w="sm" type="none"/>
            <a:tailEnd len="sm" w="sm" type="none"/>
          </a:ln>
        </p:spPr>
      </p:cxnSp>
      <p:sp>
        <p:nvSpPr>
          <p:cNvPr id="130" name="Google Shape;130;p55"/>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 name="Google Shape;131;p55"/>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 name="Google Shape;132;p55"/>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Picture Column">
  <p:cSld name="3 Picture Column">
    <p:spTree>
      <p:nvGrpSpPr>
        <p:cNvPr id="133" name="Shape 133"/>
        <p:cNvGrpSpPr/>
        <p:nvPr/>
      </p:nvGrpSpPr>
      <p:grpSpPr>
        <a:xfrm>
          <a:off x="0" y="0"/>
          <a:ext cx="0" cy="0"/>
          <a:chOff x="0" y="0"/>
          <a:chExt cx="0" cy="0"/>
        </a:xfrm>
      </p:grpSpPr>
      <p:sp>
        <p:nvSpPr>
          <p:cNvPr id="134" name="Google Shape;134;p56"/>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lt2"/>
              </a:buClr>
              <a:buSzPts val="4200"/>
              <a:buFont typeface="Cambria"/>
              <a:buNone/>
              <a:defRPr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 name="Google Shape;135;p56"/>
          <p:cNvSpPr txBox="1"/>
          <p:nvPr>
            <p:ph idx="1" type="body"/>
          </p:nvPr>
        </p:nvSpPr>
        <p:spPr>
          <a:xfrm>
            <a:off x="652463" y="4250949"/>
            <a:ext cx="2940050" cy="576262"/>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None/>
              <a:defRPr b="0" sz="2400">
                <a:solidFill>
                  <a:srgbClr val="8CB3E3"/>
                </a:solidFill>
              </a:defRPr>
            </a:lvl1pPr>
            <a:lvl2pPr indent="-228600" lvl="1" marL="914400" algn="l">
              <a:spcBef>
                <a:spcPts val="1000"/>
              </a:spcBef>
              <a:spcAft>
                <a:spcPts val="0"/>
              </a:spcAft>
              <a:buSzPts val="1600"/>
              <a:buNone/>
              <a:defRPr b="1" sz="2000"/>
            </a:lvl2pPr>
            <a:lvl3pPr indent="-228600" lvl="2" marL="1371600" algn="l">
              <a:spcBef>
                <a:spcPts val="1000"/>
              </a:spcBef>
              <a:spcAft>
                <a:spcPts val="0"/>
              </a:spcAft>
              <a:buSzPts val="1440"/>
              <a:buNone/>
              <a:defRPr b="1" sz="1800"/>
            </a:lvl3pPr>
            <a:lvl4pPr indent="-228600" lvl="3" marL="1828800" algn="l">
              <a:spcBef>
                <a:spcPts val="1000"/>
              </a:spcBef>
              <a:spcAft>
                <a:spcPts val="0"/>
              </a:spcAft>
              <a:buSzPts val="1280"/>
              <a:buNone/>
              <a:defRPr b="1" sz="1600"/>
            </a:lvl4pPr>
            <a:lvl5pPr indent="-228600" lvl="4" marL="2286000" algn="l">
              <a:spcBef>
                <a:spcPts val="1000"/>
              </a:spcBef>
              <a:spcAft>
                <a:spcPts val="0"/>
              </a:spcAft>
              <a:buSzPts val="1280"/>
              <a:buNone/>
              <a:defRPr b="1" sz="1600"/>
            </a:lvl5pPr>
            <a:lvl6pPr indent="-228600" lvl="5" marL="2743200" algn="l">
              <a:spcBef>
                <a:spcPts val="1000"/>
              </a:spcBef>
              <a:spcAft>
                <a:spcPts val="0"/>
              </a:spcAft>
              <a:buSzPts val="1280"/>
              <a:buNone/>
              <a:defRPr b="1" sz="1600"/>
            </a:lvl6pPr>
            <a:lvl7pPr indent="-228600" lvl="6" marL="3200400" algn="l">
              <a:spcBef>
                <a:spcPts val="1000"/>
              </a:spcBef>
              <a:spcAft>
                <a:spcPts val="0"/>
              </a:spcAft>
              <a:buSzPts val="1280"/>
              <a:buNone/>
              <a:defRPr b="1" sz="1600"/>
            </a:lvl7pPr>
            <a:lvl8pPr indent="-228600" lvl="7" marL="3657600" algn="l">
              <a:spcBef>
                <a:spcPts val="1000"/>
              </a:spcBef>
              <a:spcAft>
                <a:spcPts val="0"/>
              </a:spcAft>
              <a:buSzPts val="1280"/>
              <a:buNone/>
              <a:defRPr b="1" sz="1600"/>
            </a:lvl8pPr>
            <a:lvl9pPr indent="-228600" lvl="8" marL="4114800" algn="l">
              <a:spcBef>
                <a:spcPts val="1000"/>
              </a:spcBef>
              <a:spcAft>
                <a:spcPts val="0"/>
              </a:spcAft>
              <a:buSzPts val="1280"/>
              <a:buNone/>
              <a:defRPr b="1" sz="1600"/>
            </a:lvl9pPr>
          </a:lstStyle>
          <a:p/>
        </p:txBody>
      </p:sp>
      <p:sp>
        <p:nvSpPr>
          <p:cNvPr id="136" name="Google Shape;136;p56"/>
          <p:cNvSpPr/>
          <p:nvPr>
            <p:ph idx="2" type="pic"/>
          </p:nvPr>
        </p:nvSpPr>
        <p:spPr>
          <a:xfrm>
            <a:off x="652463" y="2209800"/>
            <a:ext cx="2940050" cy="1524000"/>
          </a:xfrm>
          <a:prstGeom prst="roundRect">
            <a:avLst>
              <a:gd fmla="val 1858" name="adj"/>
            </a:avLst>
          </a:prstGeom>
          <a:noFill/>
          <a:ln>
            <a:noFill/>
          </a:ln>
          <a:effectLst>
            <a:outerShdw blurRad="50800" rotWithShape="0" algn="tl" dir="5400000" dist="50800">
              <a:srgbClr val="000000">
                <a:alpha val="42745"/>
              </a:srgbClr>
            </a:outerShdw>
          </a:effectLst>
        </p:spPr>
      </p:sp>
      <p:sp>
        <p:nvSpPr>
          <p:cNvPr id="137" name="Google Shape;137;p56"/>
          <p:cNvSpPr txBox="1"/>
          <p:nvPr>
            <p:ph idx="3" type="body"/>
          </p:nvPr>
        </p:nvSpPr>
        <p:spPr>
          <a:xfrm>
            <a:off x="652463" y="4827211"/>
            <a:ext cx="2940050" cy="659189"/>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120"/>
              <a:buNone/>
              <a:defRPr sz="14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138" name="Google Shape;138;p56"/>
          <p:cNvSpPr txBox="1"/>
          <p:nvPr>
            <p:ph idx="4" type="body"/>
          </p:nvPr>
        </p:nvSpPr>
        <p:spPr>
          <a:xfrm>
            <a:off x="3889375" y="4250949"/>
            <a:ext cx="2930525" cy="576262"/>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None/>
              <a:defRPr b="0" sz="2400">
                <a:solidFill>
                  <a:srgbClr val="8CB3E3"/>
                </a:solidFill>
              </a:defRPr>
            </a:lvl1pPr>
            <a:lvl2pPr indent="-228600" lvl="1" marL="914400" algn="l">
              <a:spcBef>
                <a:spcPts val="1000"/>
              </a:spcBef>
              <a:spcAft>
                <a:spcPts val="0"/>
              </a:spcAft>
              <a:buSzPts val="1600"/>
              <a:buNone/>
              <a:defRPr b="1" sz="2000"/>
            </a:lvl2pPr>
            <a:lvl3pPr indent="-228600" lvl="2" marL="1371600" algn="l">
              <a:spcBef>
                <a:spcPts val="1000"/>
              </a:spcBef>
              <a:spcAft>
                <a:spcPts val="0"/>
              </a:spcAft>
              <a:buSzPts val="1440"/>
              <a:buNone/>
              <a:defRPr b="1" sz="1800"/>
            </a:lvl3pPr>
            <a:lvl4pPr indent="-228600" lvl="3" marL="1828800" algn="l">
              <a:spcBef>
                <a:spcPts val="1000"/>
              </a:spcBef>
              <a:spcAft>
                <a:spcPts val="0"/>
              </a:spcAft>
              <a:buSzPts val="1280"/>
              <a:buNone/>
              <a:defRPr b="1" sz="1600"/>
            </a:lvl4pPr>
            <a:lvl5pPr indent="-228600" lvl="4" marL="2286000" algn="l">
              <a:spcBef>
                <a:spcPts val="1000"/>
              </a:spcBef>
              <a:spcAft>
                <a:spcPts val="0"/>
              </a:spcAft>
              <a:buSzPts val="1280"/>
              <a:buNone/>
              <a:defRPr b="1" sz="1600"/>
            </a:lvl5pPr>
            <a:lvl6pPr indent="-228600" lvl="5" marL="2743200" algn="l">
              <a:spcBef>
                <a:spcPts val="1000"/>
              </a:spcBef>
              <a:spcAft>
                <a:spcPts val="0"/>
              </a:spcAft>
              <a:buSzPts val="1280"/>
              <a:buNone/>
              <a:defRPr b="1" sz="1600"/>
            </a:lvl6pPr>
            <a:lvl7pPr indent="-228600" lvl="6" marL="3200400" algn="l">
              <a:spcBef>
                <a:spcPts val="1000"/>
              </a:spcBef>
              <a:spcAft>
                <a:spcPts val="0"/>
              </a:spcAft>
              <a:buSzPts val="1280"/>
              <a:buNone/>
              <a:defRPr b="1" sz="1600"/>
            </a:lvl7pPr>
            <a:lvl8pPr indent="-228600" lvl="7" marL="3657600" algn="l">
              <a:spcBef>
                <a:spcPts val="1000"/>
              </a:spcBef>
              <a:spcAft>
                <a:spcPts val="0"/>
              </a:spcAft>
              <a:buSzPts val="1280"/>
              <a:buNone/>
              <a:defRPr b="1" sz="1600"/>
            </a:lvl8pPr>
            <a:lvl9pPr indent="-228600" lvl="8" marL="4114800" algn="l">
              <a:spcBef>
                <a:spcPts val="1000"/>
              </a:spcBef>
              <a:spcAft>
                <a:spcPts val="0"/>
              </a:spcAft>
              <a:buSzPts val="1280"/>
              <a:buNone/>
              <a:defRPr b="1" sz="1600"/>
            </a:lvl9pPr>
          </a:lstStyle>
          <a:p/>
        </p:txBody>
      </p:sp>
      <p:sp>
        <p:nvSpPr>
          <p:cNvPr id="139" name="Google Shape;139;p56"/>
          <p:cNvSpPr/>
          <p:nvPr>
            <p:ph idx="5" type="pic"/>
          </p:nvPr>
        </p:nvSpPr>
        <p:spPr>
          <a:xfrm>
            <a:off x="3889374" y="2209800"/>
            <a:ext cx="2930525" cy="1524000"/>
          </a:xfrm>
          <a:prstGeom prst="roundRect">
            <a:avLst>
              <a:gd fmla="val 1858" name="adj"/>
            </a:avLst>
          </a:prstGeom>
          <a:noFill/>
          <a:ln>
            <a:noFill/>
          </a:ln>
          <a:effectLst>
            <a:outerShdw blurRad="50800" rotWithShape="0" algn="tl" dir="5400000" dist="50800">
              <a:srgbClr val="000000">
                <a:alpha val="42745"/>
              </a:srgbClr>
            </a:outerShdw>
          </a:effectLst>
        </p:spPr>
      </p:sp>
      <p:sp>
        <p:nvSpPr>
          <p:cNvPr id="140" name="Google Shape;140;p56"/>
          <p:cNvSpPr txBox="1"/>
          <p:nvPr>
            <p:ph idx="6" type="body"/>
          </p:nvPr>
        </p:nvSpPr>
        <p:spPr>
          <a:xfrm>
            <a:off x="3888022" y="4827210"/>
            <a:ext cx="2934406" cy="659189"/>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120"/>
              <a:buNone/>
              <a:defRPr sz="14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141" name="Google Shape;141;p56"/>
          <p:cNvSpPr txBox="1"/>
          <p:nvPr>
            <p:ph idx="7" type="body"/>
          </p:nvPr>
        </p:nvSpPr>
        <p:spPr>
          <a:xfrm>
            <a:off x="7124700" y="4250949"/>
            <a:ext cx="2932113" cy="576262"/>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None/>
              <a:defRPr b="0" sz="2400">
                <a:solidFill>
                  <a:srgbClr val="8CB3E3"/>
                </a:solidFill>
              </a:defRPr>
            </a:lvl1pPr>
            <a:lvl2pPr indent="-228600" lvl="1" marL="914400" algn="l">
              <a:spcBef>
                <a:spcPts val="1000"/>
              </a:spcBef>
              <a:spcAft>
                <a:spcPts val="0"/>
              </a:spcAft>
              <a:buSzPts val="1600"/>
              <a:buNone/>
              <a:defRPr b="1" sz="2000"/>
            </a:lvl2pPr>
            <a:lvl3pPr indent="-228600" lvl="2" marL="1371600" algn="l">
              <a:spcBef>
                <a:spcPts val="1000"/>
              </a:spcBef>
              <a:spcAft>
                <a:spcPts val="0"/>
              </a:spcAft>
              <a:buSzPts val="1440"/>
              <a:buNone/>
              <a:defRPr b="1" sz="1800"/>
            </a:lvl3pPr>
            <a:lvl4pPr indent="-228600" lvl="3" marL="1828800" algn="l">
              <a:spcBef>
                <a:spcPts val="1000"/>
              </a:spcBef>
              <a:spcAft>
                <a:spcPts val="0"/>
              </a:spcAft>
              <a:buSzPts val="1280"/>
              <a:buNone/>
              <a:defRPr b="1" sz="1600"/>
            </a:lvl4pPr>
            <a:lvl5pPr indent="-228600" lvl="4" marL="2286000" algn="l">
              <a:spcBef>
                <a:spcPts val="1000"/>
              </a:spcBef>
              <a:spcAft>
                <a:spcPts val="0"/>
              </a:spcAft>
              <a:buSzPts val="1280"/>
              <a:buNone/>
              <a:defRPr b="1" sz="1600"/>
            </a:lvl5pPr>
            <a:lvl6pPr indent="-228600" lvl="5" marL="2743200" algn="l">
              <a:spcBef>
                <a:spcPts val="1000"/>
              </a:spcBef>
              <a:spcAft>
                <a:spcPts val="0"/>
              </a:spcAft>
              <a:buSzPts val="1280"/>
              <a:buNone/>
              <a:defRPr b="1" sz="1600"/>
            </a:lvl6pPr>
            <a:lvl7pPr indent="-228600" lvl="6" marL="3200400" algn="l">
              <a:spcBef>
                <a:spcPts val="1000"/>
              </a:spcBef>
              <a:spcAft>
                <a:spcPts val="0"/>
              </a:spcAft>
              <a:buSzPts val="1280"/>
              <a:buNone/>
              <a:defRPr b="1" sz="1600"/>
            </a:lvl7pPr>
            <a:lvl8pPr indent="-228600" lvl="7" marL="3657600" algn="l">
              <a:spcBef>
                <a:spcPts val="1000"/>
              </a:spcBef>
              <a:spcAft>
                <a:spcPts val="0"/>
              </a:spcAft>
              <a:buSzPts val="1280"/>
              <a:buNone/>
              <a:defRPr b="1" sz="1600"/>
            </a:lvl8pPr>
            <a:lvl9pPr indent="-228600" lvl="8" marL="4114800" algn="l">
              <a:spcBef>
                <a:spcPts val="1000"/>
              </a:spcBef>
              <a:spcAft>
                <a:spcPts val="0"/>
              </a:spcAft>
              <a:buSzPts val="1280"/>
              <a:buNone/>
              <a:defRPr b="1" sz="1600"/>
            </a:lvl9pPr>
          </a:lstStyle>
          <a:p/>
        </p:txBody>
      </p:sp>
      <p:sp>
        <p:nvSpPr>
          <p:cNvPr id="142" name="Google Shape;142;p56"/>
          <p:cNvSpPr/>
          <p:nvPr>
            <p:ph idx="8" type="pic"/>
          </p:nvPr>
        </p:nvSpPr>
        <p:spPr>
          <a:xfrm>
            <a:off x="7124699" y="2209800"/>
            <a:ext cx="2932113" cy="1524000"/>
          </a:xfrm>
          <a:prstGeom prst="roundRect">
            <a:avLst>
              <a:gd fmla="val 1858" name="adj"/>
            </a:avLst>
          </a:prstGeom>
          <a:noFill/>
          <a:ln>
            <a:noFill/>
          </a:ln>
          <a:effectLst>
            <a:outerShdw blurRad="50800" rotWithShape="0" algn="tl" dir="5400000" dist="50800">
              <a:srgbClr val="000000">
                <a:alpha val="42745"/>
              </a:srgbClr>
            </a:outerShdw>
          </a:effectLst>
        </p:spPr>
      </p:sp>
      <p:sp>
        <p:nvSpPr>
          <p:cNvPr id="143" name="Google Shape;143;p56"/>
          <p:cNvSpPr txBox="1"/>
          <p:nvPr>
            <p:ph idx="9" type="body"/>
          </p:nvPr>
        </p:nvSpPr>
        <p:spPr>
          <a:xfrm>
            <a:off x="7124575" y="4827208"/>
            <a:ext cx="2935997" cy="659189"/>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120"/>
              <a:buNone/>
              <a:defRPr sz="14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cxnSp>
        <p:nvCxnSpPr>
          <p:cNvPr id="144" name="Google Shape;144;p56"/>
          <p:cNvCxnSpPr/>
          <p:nvPr/>
        </p:nvCxnSpPr>
        <p:spPr>
          <a:xfrm>
            <a:off x="3726142" y="2133600"/>
            <a:ext cx="0" cy="3962400"/>
          </a:xfrm>
          <a:prstGeom prst="straightConnector1">
            <a:avLst/>
          </a:prstGeom>
          <a:noFill/>
          <a:ln cap="flat" cmpd="sng" w="12700">
            <a:solidFill>
              <a:srgbClr val="8CB3E3">
                <a:alpha val="40000"/>
              </a:srgbClr>
            </a:solidFill>
            <a:prstDash val="solid"/>
            <a:round/>
            <a:headEnd len="sm" w="sm" type="none"/>
            <a:tailEnd len="sm" w="sm" type="none"/>
          </a:ln>
        </p:spPr>
      </p:cxnSp>
      <p:cxnSp>
        <p:nvCxnSpPr>
          <p:cNvPr id="145" name="Google Shape;145;p56"/>
          <p:cNvCxnSpPr/>
          <p:nvPr/>
        </p:nvCxnSpPr>
        <p:spPr>
          <a:xfrm>
            <a:off x="6962227" y="2133600"/>
            <a:ext cx="0" cy="3966882"/>
          </a:xfrm>
          <a:prstGeom prst="straightConnector1">
            <a:avLst/>
          </a:prstGeom>
          <a:noFill/>
          <a:ln cap="flat" cmpd="sng" w="12700">
            <a:solidFill>
              <a:srgbClr val="8CB3E3">
                <a:alpha val="40000"/>
              </a:srgbClr>
            </a:solidFill>
            <a:prstDash val="solid"/>
            <a:round/>
            <a:headEnd len="sm" w="sm" type="none"/>
            <a:tailEnd len="sm" w="sm" type="none"/>
          </a:ln>
        </p:spPr>
      </p:cxnSp>
      <p:sp>
        <p:nvSpPr>
          <p:cNvPr id="146" name="Google Shape;146;p56"/>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 name="Google Shape;147;p56"/>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 name="Google Shape;148;p56"/>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49" name="Shape 149"/>
        <p:cNvGrpSpPr/>
        <p:nvPr/>
      </p:nvGrpSpPr>
      <p:grpSpPr>
        <a:xfrm>
          <a:off x="0" y="0"/>
          <a:ext cx="0" cy="0"/>
          <a:chOff x="0" y="0"/>
          <a:chExt cx="0" cy="0"/>
        </a:xfrm>
      </p:grpSpPr>
      <p:sp>
        <p:nvSpPr>
          <p:cNvPr id="150" name="Google Shape;150;p57"/>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 name="Google Shape;151;p57"/>
          <p:cNvSpPr txBox="1"/>
          <p:nvPr>
            <p:ph idx="1" type="body"/>
          </p:nvPr>
        </p:nvSpPr>
        <p:spPr>
          <a:xfrm rot="5400000">
            <a:off x="3478842" y="-322612"/>
            <a:ext cx="4195481" cy="8946541"/>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a:lvl1pPr>
            <a:lvl2pPr indent="-320040" lvl="1" marL="914400" algn="l">
              <a:spcBef>
                <a:spcPts val="1000"/>
              </a:spcBef>
              <a:spcAft>
                <a:spcPts val="0"/>
              </a:spcAft>
              <a:buSzPts val="1440"/>
              <a:buChar char="►"/>
              <a:defRPr/>
            </a:lvl2pPr>
            <a:lvl3pPr indent="-320039" lvl="2" marL="1371600" algn="l">
              <a:spcBef>
                <a:spcPts val="1000"/>
              </a:spcBef>
              <a:spcAft>
                <a:spcPts val="0"/>
              </a:spcAft>
              <a:buSzPts val="1440"/>
              <a:buChar char="►"/>
              <a:defRPr/>
            </a:lvl3pPr>
            <a:lvl4pPr indent="-320039" lvl="3" marL="1828800" algn="l">
              <a:spcBef>
                <a:spcPts val="1000"/>
              </a:spcBef>
              <a:spcAft>
                <a:spcPts val="0"/>
              </a:spcAft>
              <a:buSzPts val="1440"/>
              <a:buChar char="►"/>
              <a:defRPr/>
            </a:lvl4pPr>
            <a:lvl5pPr indent="-320039" lvl="4" marL="2286000" algn="l">
              <a:spcBef>
                <a:spcPts val="1000"/>
              </a:spcBef>
              <a:spcAft>
                <a:spcPts val="0"/>
              </a:spcAft>
              <a:buSzPts val="1440"/>
              <a:buChar char="►"/>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152" name="Google Shape;152;p57"/>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 name="Google Shape;153;p57"/>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 name="Google Shape;154;p57"/>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55" name="Shape 155"/>
        <p:cNvGrpSpPr/>
        <p:nvPr/>
      </p:nvGrpSpPr>
      <p:grpSpPr>
        <a:xfrm>
          <a:off x="0" y="0"/>
          <a:ext cx="0" cy="0"/>
          <a:chOff x="0" y="0"/>
          <a:chExt cx="0" cy="0"/>
        </a:xfrm>
      </p:grpSpPr>
      <p:sp>
        <p:nvSpPr>
          <p:cNvPr id="156" name="Google Shape;156;p58"/>
          <p:cNvSpPr txBox="1"/>
          <p:nvPr>
            <p:ph type="title"/>
          </p:nvPr>
        </p:nvSpPr>
        <p:spPr>
          <a:xfrm rot="5400000">
            <a:off x="6267450" y="2466975"/>
            <a:ext cx="5826125" cy="17526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 name="Google Shape;157;p58"/>
          <p:cNvSpPr txBox="1"/>
          <p:nvPr>
            <p:ph idx="1" type="body"/>
          </p:nvPr>
        </p:nvSpPr>
        <p:spPr>
          <a:xfrm rot="5400000">
            <a:off x="1679575" y="-139699"/>
            <a:ext cx="5368924" cy="7423149"/>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a:lvl1pPr>
            <a:lvl2pPr indent="-320040" lvl="1" marL="914400" algn="l">
              <a:spcBef>
                <a:spcPts val="1000"/>
              </a:spcBef>
              <a:spcAft>
                <a:spcPts val="0"/>
              </a:spcAft>
              <a:buSzPts val="1440"/>
              <a:buChar char="►"/>
              <a:defRPr/>
            </a:lvl2pPr>
            <a:lvl3pPr indent="-320039" lvl="2" marL="1371600" algn="l">
              <a:spcBef>
                <a:spcPts val="1000"/>
              </a:spcBef>
              <a:spcAft>
                <a:spcPts val="0"/>
              </a:spcAft>
              <a:buSzPts val="1440"/>
              <a:buChar char="►"/>
              <a:defRPr/>
            </a:lvl3pPr>
            <a:lvl4pPr indent="-320039" lvl="3" marL="1828800" algn="l">
              <a:spcBef>
                <a:spcPts val="1000"/>
              </a:spcBef>
              <a:spcAft>
                <a:spcPts val="0"/>
              </a:spcAft>
              <a:buSzPts val="1440"/>
              <a:buChar char="►"/>
              <a:defRPr/>
            </a:lvl4pPr>
            <a:lvl5pPr indent="-320039" lvl="4" marL="2286000" algn="l">
              <a:spcBef>
                <a:spcPts val="1000"/>
              </a:spcBef>
              <a:spcAft>
                <a:spcPts val="0"/>
              </a:spcAft>
              <a:buSzPts val="1440"/>
              <a:buChar char="►"/>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158" name="Google Shape;158;p58"/>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 name="Google Shape;159;p58"/>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 name="Google Shape;160;p58"/>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67" name="Shape 167"/>
        <p:cNvGrpSpPr/>
        <p:nvPr/>
      </p:nvGrpSpPr>
      <p:grpSpPr>
        <a:xfrm>
          <a:off x="0" y="0"/>
          <a:ext cx="0" cy="0"/>
          <a:chOff x="0" y="0"/>
          <a:chExt cx="0" cy="0"/>
        </a:xfrm>
      </p:grpSpPr>
      <p:sp>
        <p:nvSpPr>
          <p:cNvPr id="168" name="Google Shape;168;p37"/>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9" name="Google Shape;169;p37"/>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70" name="Google Shape;170;p3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 name="Google Shape;171;p3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 name="Google Shape;172;p3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5" name="Shape 35"/>
        <p:cNvGrpSpPr/>
        <p:nvPr/>
      </p:nvGrpSpPr>
      <p:grpSpPr>
        <a:xfrm>
          <a:off x="0" y="0"/>
          <a:ext cx="0" cy="0"/>
          <a:chOff x="0" y="0"/>
          <a:chExt cx="0" cy="0"/>
        </a:xfrm>
      </p:grpSpPr>
      <p:sp>
        <p:nvSpPr>
          <p:cNvPr id="36" name="Google Shape;36;p33"/>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 name="Google Shape;37;p33"/>
          <p:cNvSpPr txBox="1"/>
          <p:nvPr>
            <p:ph idx="1" type="body"/>
          </p:nvPr>
        </p:nvSpPr>
        <p:spPr>
          <a:xfrm>
            <a:off x="1103312" y="2052918"/>
            <a:ext cx="8946541" cy="4195481"/>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a:lvl1pPr>
            <a:lvl2pPr indent="-320040" lvl="1" marL="914400" algn="l">
              <a:spcBef>
                <a:spcPts val="1000"/>
              </a:spcBef>
              <a:spcAft>
                <a:spcPts val="0"/>
              </a:spcAft>
              <a:buSzPts val="1440"/>
              <a:buChar char="►"/>
              <a:defRPr/>
            </a:lvl2pPr>
            <a:lvl3pPr indent="-320039" lvl="2" marL="1371600" algn="l">
              <a:spcBef>
                <a:spcPts val="1000"/>
              </a:spcBef>
              <a:spcAft>
                <a:spcPts val="0"/>
              </a:spcAft>
              <a:buSzPts val="1440"/>
              <a:buChar char="►"/>
              <a:defRPr/>
            </a:lvl3pPr>
            <a:lvl4pPr indent="-320039" lvl="3" marL="1828800" algn="l">
              <a:spcBef>
                <a:spcPts val="1000"/>
              </a:spcBef>
              <a:spcAft>
                <a:spcPts val="0"/>
              </a:spcAft>
              <a:buSzPts val="1440"/>
              <a:buChar char="►"/>
              <a:defRPr/>
            </a:lvl4pPr>
            <a:lvl5pPr indent="-320039" lvl="4" marL="2286000" algn="l">
              <a:spcBef>
                <a:spcPts val="1000"/>
              </a:spcBef>
              <a:spcAft>
                <a:spcPts val="0"/>
              </a:spcAft>
              <a:buSzPts val="1440"/>
              <a:buChar char="►"/>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38" name="Google Shape;38;p33"/>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33"/>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 name="Google Shape;40;p33"/>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73" name="Shape 173"/>
        <p:cNvGrpSpPr/>
        <p:nvPr/>
      </p:nvGrpSpPr>
      <p:grpSpPr>
        <a:xfrm>
          <a:off x="0" y="0"/>
          <a:ext cx="0" cy="0"/>
          <a:chOff x="0" y="0"/>
          <a:chExt cx="0" cy="0"/>
        </a:xfrm>
      </p:grpSpPr>
      <p:sp>
        <p:nvSpPr>
          <p:cNvPr id="174" name="Google Shape;174;p3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5" name="Google Shape;175;p38"/>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6" name="Google Shape;176;p3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7" name="Google Shape;177;p3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8" name="Google Shape;178;p3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9" name="Shape 179"/>
        <p:cNvGrpSpPr/>
        <p:nvPr/>
      </p:nvGrpSpPr>
      <p:grpSpPr>
        <a:xfrm>
          <a:off x="0" y="0"/>
          <a:ext cx="0" cy="0"/>
          <a:chOff x="0" y="0"/>
          <a:chExt cx="0" cy="0"/>
        </a:xfrm>
      </p:grpSpPr>
      <p:sp>
        <p:nvSpPr>
          <p:cNvPr id="180" name="Google Shape;180;p59"/>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1" name="Google Shape;181;p59"/>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182" name="Google Shape;182;p5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 name="Google Shape;183;p5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 name="Google Shape;184;p5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85" name="Shape 185"/>
        <p:cNvGrpSpPr/>
        <p:nvPr/>
      </p:nvGrpSpPr>
      <p:grpSpPr>
        <a:xfrm>
          <a:off x="0" y="0"/>
          <a:ext cx="0" cy="0"/>
          <a:chOff x="0" y="0"/>
          <a:chExt cx="0" cy="0"/>
        </a:xfrm>
      </p:grpSpPr>
      <p:sp>
        <p:nvSpPr>
          <p:cNvPr id="186" name="Google Shape;186;p6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7" name="Google Shape;187;p60"/>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 name="Google Shape;188;p60"/>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9" name="Google Shape;189;p6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 name="Google Shape;190;p6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 name="Google Shape;191;p6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92" name="Shape 192"/>
        <p:cNvGrpSpPr/>
        <p:nvPr/>
      </p:nvGrpSpPr>
      <p:grpSpPr>
        <a:xfrm>
          <a:off x="0" y="0"/>
          <a:ext cx="0" cy="0"/>
          <a:chOff x="0" y="0"/>
          <a:chExt cx="0" cy="0"/>
        </a:xfrm>
      </p:grpSpPr>
      <p:sp>
        <p:nvSpPr>
          <p:cNvPr id="193" name="Google Shape;193;p61"/>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4" name="Google Shape;194;p61"/>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95" name="Google Shape;195;p61"/>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6" name="Google Shape;196;p61"/>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97" name="Google Shape;197;p61"/>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8" name="Google Shape;198;p6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 name="Google Shape;199;p6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 name="Google Shape;200;p6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01" name="Shape 201"/>
        <p:cNvGrpSpPr/>
        <p:nvPr/>
      </p:nvGrpSpPr>
      <p:grpSpPr>
        <a:xfrm>
          <a:off x="0" y="0"/>
          <a:ext cx="0" cy="0"/>
          <a:chOff x="0" y="0"/>
          <a:chExt cx="0" cy="0"/>
        </a:xfrm>
      </p:grpSpPr>
      <p:sp>
        <p:nvSpPr>
          <p:cNvPr id="202" name="Google Shape;202;p6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03" name="Google Shape;203;p6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 name="Google Shape;204;p6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 name="Google Shape;205;p6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06" name="Shape 206"/>
        <p:cNvGrpSpPr/>
        <p:nvPr/>
      </p:nvGrpSpPr>
      <p:grpSpPr>
        <a:xfrm>
          <a:off x="0" y="0"/>
          <a:ext cx="0" cy="0"/>
          <a:chOff x="0" y="0"/>
          <a:chExt cx="0" cy="0"/>
        </a:xfrm>
      </p:grpSpPr>
      <p:sp>
        <p:nvSpPr>
          <p:cNvPr id="207" name="Google Shape;207;p6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 name="Google Shape;208;p6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 name="Google Shape;209;p6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10" name="Shape 210"/>
        <p:cNvGrpSpPr/>
        <p:nvPr/>
      </p:nvGrpSpPr>
      <p:grpSpPr>
        <a:xfrm>
          <a:off x="0" y="0"/>
          <a:ext cx="0" cy="0"/>
          <a:chOff x="0" y="0"/>
          <a:chExt cx="0" cy="0"/>
        </a:xfrm>
      </p:grpSpPr>
      <p:sp>
        <p:nvSpPr>
          <p:cNvPr id="211" name="Google Shape;211;p64"/>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2" name="Google Shape;212;p64"/>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13" name="Google Shape;213;p64"/>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4" name="Google Shape;214;p6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 name="Google Shape;215;p6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 name="Google Shape;216;p6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17" name="Shape 217"/>
        <p:cNvGrpSpPr/>
        <p:nvPr/>
      </p:nvGrpSpPr>
      <p:grpSpPr>
        <a:xfrm>
          <a:off x="0" y="0"/>
          <a:ext cx="0" cy="0"/>
          <a:chOff x="0" y="0"/>
          <a:chExt cx="0" cy="0"/>
        </a:xfrm>
      </p:grpSpPr>
      <p:sp>
        <p:nvSpPr>
          <p:cNvPr id="218" name="Google Shape;218;p65"/>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9" name="Google Shape;219;p65"/>
          <p:cNvSpPr/>
          <p:nvPr>
            <p:ph idx="2" type="pic"/>
          </p:nvPr>
        </p:nvSpPr>
        <p:spPr>
          <a:xfrm>
            <a:off x="5183188" y="987425"/>
            <a:ext cx="6172200" cy="4873625"/>
          </a:xfrm>
          <a:prstGeom prst="rect">
            <a:avLst/>
          </a:prstGeom>
          <a:noFill/>
          <a:ln>
            <a:noFill/>
          </a:ln>
        </p:spPr>
      </p:sp>
      <p:sp>
        <p:nvSpPr>
          <p:cNvPr id="220" name="Google Shape;220;p65"/>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1" name="Google Shape;221;p6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 name="Google Shape;222;p6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 name="Google Shape;223;p6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24" name="Shape 224"/>
        <p:cNvGrpSpPr/>
        <p:nvPr/>
      </p:nvGrpSpPr>
      <p:grpSpPr>
        <a:xfrm>
          <a:off x="0" y="0"/>
          <a:ext cx="0" cy="0"/>
          <a:chOff x="0" y="0"/>
          <a:chExt cx="0" cy="0"/>
        </a:xfrm>
      </p:grpSpPr>
      <p:sp>
        <p:nvSpPr>
          <p:cNvPr id="225" name="Google Shape;225;p6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26" name="Google Shape;226;p66"/>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7" name="Google Shape;227;p6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 name="Google Shape;228;p6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 name="Google Shape;229;p6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30" name="Shape 230"/>
        <p:cNvGrpSpPr/>
        <p:nvPr/>
      </p:nvGrpSpPr>
      <p:grpSpPr>
        <a:xfrm>
          <a:off x="0" y="0"/>
          <a:ext cx="0" cy="0"/>
          <a:chOff x="0" y="0"/>
          <a:chExt cx="0" cy="0"/>
        </a:xfrm>
      </p:grpSpPr>
      <p:sp>
        <p:nvSpPr>
          <p:cNvPr id="231" name="Google Shape;231;p67"/>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2" name="Google Shape;232;p67"/>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3" name="Google Shape;233;p6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 name="Google Shape;234;p6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 name="Google Shape;235;p6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1" name="Shape 41"/>
        <p:cNvGrpSpPr/>
        <p:nvPr/>
      </p:nvGrpSpPr>
      <p:grpSpPr>
        <a:xfrm>
          <a:off x="0" y="0"/>
          <a:ext cx="0" cy="0"/>
          <a:chOff x="0" y="0"/>
          <a:chExt cx="0" cy="0"/>
        </a:xfrm>
      </p:grpSpPr>
      <p:sp>
        <p:nvSpPr>
          <p:cNvPr id="42" name="Google Shape;42;p34"/>
          <p:cNvSpPr txBox="1"/>
          <p:nvPr>
            <p:ph type="title"/>
          </p:nvPr>
        </p:nvSpPr>
        <p:spPr>
          <a:xfrm>
            <a:off x="1154956" y="2861733"/>
            <a:ext cx="8825657" cy="191564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lt2"/>
              </a:buClr>
              <a:buSzPts val="4000"/>
              <a:buFont typeface="Cambria"/>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34"/>
          <p:cNvSpPr txBox="1"/>
          <p:nvPr>
            <p:ph idx="1" type="body"/>
          </p:nvPr>
        </p:nvSpPr>
        <p:spPr>
          <a:xfrm>
            <a:off x="1154955" y="4777381"/>
            <a:ext cx="8825658" cy="860400"/>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600"/>
              <a:buNone/>
              <a:defRPr sz="2000" cap="none">
                <a:solidFill>
                  <a:srgbClr val="8CB3E3"/>
                </a:solidFill>
              </a:defRPr>
            </a:lvl1pPr>
            <a:lvl2pPr indent="-228600" lvl="1" marL="914400" algn="l">
              <a:spcBef>
                <a:spcPts val="1000"/>
              </a:spcBef>
              <a:spcAft>
                <a:spcPts val="0"/>
              </a:spcAft>
              <a:buSzPts val="1440"/>
              <a:buNone/>
              <a:defRPr sz="1800">
                <a:solidFill>
                  <a:schemeClr val="lt1"/>
                </a:solidFill>
              </a:defRPr>
            </a:lvl2pPr>
            <a:lvl3pPr indent="-228600" lvl="2" marL="1371600" algn="l">
              <a:spcBef>
                <a:spcPts val="1000"/>
              </a:spcBef>
              <a:spcAft>
                <a:spcPts val="0"/>
              </a:spcAft>
              <a:buSzPts val="1280"/>
              <a:buNone/>
              <a:defRPr sz="1600">
                <a:solidFill>
                  <a:schemeClr val="lt1"/>
                </a:solidFill>
              </a:defRPr>
            </a:lvl3pPr>
            <a:lvl4pPr indent="-228600" lvl="3" marL="1828800" algn="l">
              <a:spcBef>
                <a:spcPts val="1000"/>
              </a:spcBef>
              <a:spcAft>
                <a:spcPts val="0"/>
              </a:spcAft>
              <a:buSzPts val="1120"/>
              <a:buNone/>
              <a:defRPr sz="1400">
                <a:solidFill>
                  <a:schemeClr val="lt1"/>
                </a:solidFill>
              </a:defRPr>
            </a:lvl4pPr>
            <a:lvl5pPr indent="-228600" lvl="4" marL="2286000" algn="l">
              <a:spcBef>
                <a:spcPts val="1000"/>
              </a:spcBef>
              <a:spcAft>
                <a:spcPts val="0"/>
              </a:spcAft>
              <a:buSzPts val="1120"/>
              <a:buNone/>
              <a:defRPr sz="1400">
                <a:solidFill>
                  <a:schemeClr val="lt1"/>
                </a:solidFill>
              </a:defRPr>
            </a:lvl5pPr>
            <a:lvl6pPr indent="-228600" lvl="5" marL="2743200" algn="l">
              <a:spcBef>
                <a:spcPts val="1000"/>
              </a:spcBef>
              <a:spcAft>
                <a:spcPts val="0"/>
              </a:spcAft>
              <a:buSzPts val="1120"/>
              <a:buNone/>
              <a:defRPr sz="1400">
                <a:solidFill>
                  <a:schemeClr val="lt1"/>
                </a:solidFill>
              </a:defRPr>
            </a:lvl6pPr>
            <a:lvl7pPr indent="-228600" lvl="6" marL="3200400" algn="l">
              <a:spcBef>
                <a:spcPts val="1000"/>
              </a:spcBef>
              <a:spcAft>
                <a:spcPts val="0"/>
              </a:spcAft>
              <a:buSzPts val="1120"/>
              <a:buNone/>
              <a:defRPr sz="1400">
                <a:solidFill>
                  <a:schemeClr val="lt1"/>
                </a:solidFill>
              </a:defRPr>
            </a:lvl7pPr>
            <a:lvl8pPr indent="-228600" lvl="7" marL="3657600" algn="l">
              <a:spcBef>
                <a:spcPts val="1000"/>
              </a:spcBef>
              <a:spcAft>
                <a:spcPts val="0"/>
              </a:spcAft>
              <a:buSzPts val="1120"/>
              <a:buNone/>
              <a:defRPr sz="1400">
                <a:solidFill>
                  <a:schemeClr val="lt1"/>
                </a:solidFill>
              </a:defRPr>
            </a:lvl8pPr>
            <a:lvl9pPr indent="-228600" lvl="8" marL="4114800" algn="l">
              <a:spcBef>
                <a:spcPts val="1000"/>
              </a:spcBef>
              <a:spcAft>
                <a:spcPts val="0"/>
              </a:spcAft>
              <a:buSzPts val="1120"/>
              <a:buNone/>
              <a:defRPr sz="1400">
                <a:solidFill>
                  <a:schemeClr val="lt1"/>
                </a:solidFill>
              </a:defRPr>
            </a:lvl9pPr>
          </a:lstStyle>
          <a:p/>
        </p:txBody>
      </p:sp>
      <p:sp>
        <p:nvSpPr>
          <p:cNvPr id="44" name="Google Shape;44;p34"/>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 name="Google Shape;45;p34"/>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 name="Google Shape;46;p34"/>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2" name="Shape 242"/>
        <p:cNvGrpSpPr/>
        <p:nvPr/>
      </p:nvGrpSpPr>
      <p:grpSpPr>
        <a:xfrm>
          <a:off x="0" y="0"/>
          <a:ext cx="0" cy="0"/>
          <a:chOff x="0" y="0"/>
          <a:chExt cx="0" cy="0"/>
        </a:xfrm>
      </p:grpSpPr>
      <p:sp>
        <p:nvSpPr>
          <p:cNvPr id="243" name="Google Shape;243;p4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44" name="Google Shape;244;p40"/>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5" name="Google Shape;245;p4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 name="Google Shape;246;p4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7" name="Google Shape;247;p4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48" name="Shape 248"/>
        <p:cNvGrpSpPr/>
        <p:nvPr/>
      </p:nvGrpSpPr>
      <p:grpSpPr>
        <a:xfrm>
          <a:off x="0" y="0"/>
          <a:ext cx="0" cy="0"/>
          <a:chOff x="0" y="0"/>
          <a:chExt cx="0" cy="0"/>
        </a:xfrm>
      </p:grpSpPr>
      <p:sp>
        <p:nvSpPr>
          <p:cNvPr id="249" name="Google Shape;249;p68"/>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0" name="Google Shape;250;p68"/>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51" name="Google Shape;251;p6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 name="Google Shape;252;p6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 name="Google Shape;253;p6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54" name="Shape 254"/>
        <p:cNvGrpSpPr/>
        <p:nvPr/>
      </p:nvGrpSpPr>
      <p:grpSpPr>
        <a:xfrm>
          <a:off x="0" y="0"/>
          <a:ext cx="0" cy="0"/>
          <a:chOff x="0" y="0"/>
          <a:chExt cx="0" cy="0"/>
        </a:xfrm>
      </p:grpSpPr>
      <p:sp>
        <p:nvSpPr>
          <p:cNvPr id="255" name="Google Shape;255;p69"/>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6" name="Google Shape;256;p69"/>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257" name="Google Shape;257;p6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8" name="Google Shape;258;p6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9" name="Google Shape;259;p6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60" name="Shape 260"/>
        <p:cNvGrpSpPr/>
        <p:nvPr/>
      </p:nvGrpSpPr>
      <p:grpSpPr>
        <a:xfrm>
          <a:off x="0" y="0"/>
          <a:ext cx="0" cy="0"/>
          <a:chOff x="0" y="0"/>
          <a:chExt cx="0" cy="0"/>
        </a:xfrm>
      </p:grpSpPr>
      <p:sp>
        <p:nvSpPr>
          <p:cNvPr id="261" name="Google Shape;261;p7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62" name="Google Shape;262;p70"/>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3" name="Google Shape;263;p70"/>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 name="Google Shape;264;p7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 name="Google Shape;265;p7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 name="Google Shape;266;p7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67" name="Shape 267"/>
        <p:cNvGrpSpPr/>
        <p:nvPr/>
      </p:nvGrpSpPr>
      <p:grpSpPr>
        <a:xfrm>
          <a:off x="0" y="0"/>
          <a:ext cx="0" cy="0"/>
          <a:chOff x="0" y="0"/>
          <a:chExt cx="0" cy="0"/>
        </a:xfrm>
      </p:grpSpPr>
      <p:sp>
        <p:nvSpPr>
          <p:cNvPr id="268" name="Google Shape;268;p71"/>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69" name="Google Shape;269;p71"/>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0" name="Google Shape;270;p71"/>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1" name="Google Shape;271;p71"/>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 name="Google Shape;272;p71"/>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3" name="Google Shape;273;p7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 name="Google Shape;274;p7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 name="Google Shape;275;p7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76" name="Shape 276"/>
        <p:cNvGrpSpPr/>
        <p:nvPr/>
      </p:nvGrpSpPr>
      <p:grpSpPr>
        <a:xfrm>
          <a:off x="0" y="0"/>
          <a:ext cx="0" cy="0"/>
          <a:chOff x="0" y="0"/>
          <a:chExt cx="0" cy="0"/>
        </a:xfrm>
      </p:grpSpPr>
      <p:sp>
        <p:nvSpPr>
          <p:cNvPr id="277" name="Google Shape;277;p7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8" name="Google Shape;278;p7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 name="Google Shape;279;p7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 name="Google Shape;280;p7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81" name="Shape 281"/>
        <p:cNvGrpSpPr/>
        <p:nvPr/>
      </p:nvGrpSpPr>
      <p:grpSpPr>
        <a:xfrm>
          <a:off x="0" y="0"/>
          <a:ext cx="0" cy="0"/>
          <a:chOff x="0" y="0"/>
          <a:chExt cx="0" cy="0"/>
        </a:xfrm>
      </p:grpSpPr>
      <p:sp>
        <p:nvSpPr>
          <p:cNvPr id="282" name="Google Shape;282;p7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 name="Google Shape;283;p7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 name="Google Shape;284;p7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85" name="Shape 285"/>
        <p:cNvGrpSpPr/>
        <p:nvPr/>
      </p:nvGrpSpPr>
      <p:grpSpPr>
        <a:xfrm>
          <a:off x="0" y="0"/>
          <a:ext cx="0" cy="0"/>
          <a:chOff x="0" y="0"/>
          <a:chExt cx="0" cy="0"/>
        </a:xfrm>
      </p:grpSpPr>
      <p:sp>
        <p:nvSpPr>
          <p:cNvPr id="286" name="Google Shape;286;p74"/>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87" name="Google Shape;287;p74"/>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88" name="Google Shape;288;p74"/>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89" name="Google Shape;289;p7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0" name="Google Shape;290;p7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 name="Google Shape;291;p7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92" name="Shape 292"/>
        <p:cNvGrpSpPr/>
        <p:nvPr/>
      </p:nvGrpSpPr>
      <p:grpSpPr>
        <a:xfrm>
          <a:off x="0" y="0"/>
          <a:ext cx="0" cy="0"/>
          <a:chOff x="0" y="0"/>
          <a:chExt cx="0" cy="0"/>
        </a:xfrm>
      </p:grpSpPr>
      <p:sp>
        <p:nvSpPr>
          <p:cNvPr id="293" name="Google Shape;293;p75"/>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4" name="Google Shape;294;p75"/>
          <p:cNvSpPr/>
          <p:nvPr>
            <p:ph idx="2" type="pic"/>
          </p:nvPr>
        </p:nvSpPr>
        <p:spPr>
          <a:xfrm>
            <a:off x="5183188" y="987425"/>
            <a:ext cx="6172200" cy="4873625"/>
          </a:xfrm>
          <a:prstGeom prst="rect">
            <a:avLst/>
          </a:prstGeom>
          <a:noFill/>
          <a:ln>
            <a:noFill/>
          </a:ln>
        </p:spPr>
      </p:sp>
      <p:sp>
        <p:nvSpPr>
          <p:cNvPr id="295" name="Google Shape;295;p75"/>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96" name="Google Shape;296;p7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 name="Google Shape;297;p7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 name="Google Shape;298;p7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99" name="Shape 299"/>
        <p:cNvGrpSpPr/>
        <p:nvPr/>
      </p:nvGrpSpPr>
      <p:grpSpPr>
        <a:xfrm>
          <a:off x="0" y="0"/>
          <a:ext cx="0" cy="0"/>
          <a:chOff x="0" y="0"/>
          <a:chExt cx="0" cy="0"/>
        </a:xfrm>
      </p:grpSpPr>
      <p:sp>
        <p:nvSpPr>
          <p:cNvPr id="300" name="Google Shape;300;p7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01" name="Google Shape;301;p76"/>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 name="Google Shape;302;p7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 name="Google Shape;303;p7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 name="Google Shape;304;p7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7" name="Shape 47"/>
        <p:cNvGrpSpPr/>
        <p:nvPr/>
      </p:nvGrpSpPr>
      <p:grpSpPr>
        <a:xfrm>
          <a:off x="0" y="0"/>
          <a:ext cx="0" cy="0"/>
          <a:chOff x="0" y="0"/>
          <a:chExt cx="0" cy="0"/>
        </a:xfrm>
      </p:grpSpPr>
      <p:sp>
        <p:nvSpPr>
          <p:cNvPr id="48" name="Google Shape;48;p35"/>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 name="Google Shape;49;p35"/>
          <p:cNvSpPr txBox="1"/>
          <p:nvPr>
            <p:ph idx="1" type="body"/>
          </p:nvPr>
        </p:nvSpPr>
        <p:spPr>
          <a:xfrm>
            <a:off x="1103312" y="2060575"/>
            <a:ext cx="4396339" cy="4195763"/>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sz="1800"/>
            </a:lvl1pPr>
            <a:lvl2pPr indent="-309880" lvl="1" marL="914400" algn="l">
              <a:spcBef>
                <a:spcPts val="1000"/>
              </a:spcBef>
              <a:spcAft>
                <a:spcPts val="0"/>
              </a:spcAft>
              <a:buSzPts val="1280"/>
              <a:buChar char="►"/>
              <a:defRPr sz="1600"/>
            </a:lvl2pPr>
            <a:lvl3pPr indent="-299719" lvl="2" marL="1371600" algn="l">
              <a:spcBef>
                <a:spcPts val="1000"/>
              </a:spcBef>
              <a:spcAft>
                <a:spcPts val="0"/>
              </a:spcAft>
              <a:buSzPts val="1120"/>
              <a:buChar char="►"/>
              <a:defRPr sz="1400"/>
            </a:lvl3pPr>
            <a:lvl4pPr indent="-289560" lvl="3" marL="1828800" algn="l">
              <a:spcBef>
                <a:spcPts val="1000"/>
              </a:spcBef>
              <a:spcAft>
                <a:spcPts val="0"/>
              </a:spcAft>
              <a:buSzPts val="960"/>
              <a:buChar char="►"/>
              <a:defRPr sz="1200"/>
            </a:lvl4pPr>
            <a:lvl5pPr indent="-289560" lvl="4" marL="2286000" algn="l">
              <a:spcBef>
                <a:spcPts val="1000"/>
              </a:spcBef>
              <a:spcAft>
                <a:spcPts val="0"/>
              </a:spcAft>
              <a:buSzPts val="960"/>
              <a:buChar char="►"/>
              <a:defRPr sz="1200"/>
            </a:lvl5pPr>
            <a:lvl6pPr indent="-289560" lvl="5" marL="2743200" algn="l">
              <a:spcBef>
                <a:spcPts val="1000"/>
              </a:spcBef>
              <a:spcAft>
                <a:spcPts val="0"/>
              </a:spcAft>
              <a:buSzPts val="960"/>
              <a:buChar char="►"/>
              <a:defRPr sz="1200"/>
            </a:lvl6pPr>
            <a:lvl7pPr indent="-289560" lvl="6" marL="3200400" algn="l">
              <a:spcBef>
                <a:spcPts val="1000"/>
              </a:spcBef>
              <a:spcAft>
                <a:spcPts val="0"/>
              </a:spcAft>
              <a:buSzPts val="960"/>
              <a:buChar char="►"/>
              <a:defRPr sz="1200"/>
            </a:lvl7pPr>
            <a:lvl8pPr indent="-289559" lvl="7" marL="3657600" algn="l">
              <a:spcBef>
                <a:spcPts val="1000"/>
              </a:spcBef>
              <a:spcAft>
                <a:spcPts val="0"/>
              </a:spcAft>
              <a:buSzPts val="960"/>
              <a:buChar char="►"/>
              <a:defRPr sz="1200"/>
            </a:lvl8pPr>
            <a:lvl9pPr indent="-289559" lvl="8" marL="4114800" algn="l">
              <a:spcBef>
                <a:spcPts val="1000"/>
              </a:spcBef>
              <a:spcAft>
                <a:spcPts val="0"/>
              </a:spcAft>
              <a:buSzPts val="960"/>
              <a:buChar char="►"/>
              <a:defRPr sz="1200"/>
            </a:lvl9pPr>
          </a:lstStyle>
          <a:p/>
        </p:txBody>
      </p:sp>
      <p:sp>
        <p:nvSpPr>
          <p:cNvPr id="50" name="Google Shape;50;p35"/>
          <p:cNvSpPr txBox="1"/>
          <p:nvPr>
            <p:ph idx="2" type="body"/>
          </p:nvPr>
        </p:nvSpPr>
        <p:spPr>
          <a:xfrm>
            <a:off x="5654493" y="2056092"/>
            <a:ext cx="4396341" cy="4200245"/>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sz="1800"/>
            </a:lvl1pPr>
            <a:lvl2pPr indent="-309880" lvl="1" marL="914400" algn="l">
              <a:spcBef>
                <a:spcPts val="1000"/>
              </a:spcBef>
              <a:spcAft>
                <a:spcPts val="0"/>
              </a:spcAft>
              <a:buSzPts val="1280"/>
              <a:buChar char="►"/>
              <a:defRPr sz="1600"/>
            </a:lvl2pPr>
            <a:lvl3pPr indent="-299719" lvl="2" marL="1371600" algn="l">
              <a:spcBef>
                <a:spcPts val="1000"/>
              </a:spcBef>
              <a:spcAft>
                <a:spcPts val="0"/>
              </a:spcAft>
              <a:buSzPts val="1120"/>
              <a:buChar char="►"/>
              <a:defRPr sz="1400"/>
            </a:lvl3pPr>
            <a:lvl4pPr indent="-289560" lvl="3" marL="1828800" algn="l">
              <a:spcBef>
                <a:spcPts val="1000"/>
              </a:spcBef>
              <a:spcAft>
                <a:spcPts val="0"/>
              </a:spcAft>
              <a:buSzPts val="960"/>
              <a:buChar char="►"/>
              <a:defRPr sz="1200"/>
            </a:lvl4pPr>
            <a:lvl5pPr indent="-289560" lvl="4" marL="2286000" algn="l">
              <a:spcBef>
                <a:spcPts val="1000"/>
              </a:spcBef>
              <a:spcAft>
                <a:spcPts val="0"/>
              </a:spcAft>
              <a:buSzPts val="960"/>
              <a:buChar char="►"/>
              <a:defRPr sz="1200"/>
            </a:lvl5pPr>
            <a:lvl6pPr indent="-289560" lvl="5" marL="2743200" algn="l">
              <a:spcBef>
                <a:spcPts val="1000"/>
              </a:spcBef>
              <a:spcAft>
                <a:spcPts val="0"/>
              </a:spcAft>
              <a:buSzPts val="960"/>
              <a:buChar char="►"/>
              <a:defRPr sz="1200"/>
            </a:lvl6pPr>
            <a:lvl7pPr indent="-289560" lvl="6" marL="3200400" algn="l">
              <a:spcBef>
                <a:spcPts val="1000"/>
              </a:spcBef>
              <a:spcAft>
                <a:spcPts val="0"/>
              </a:spcAft>
              <a:buSzPts val="960"/>
              <a:buChar char="►"/>
              <a:defRPr sz="1200"/>
            </a:lvl7pPr>
            <a:lvl8pPr indent="-289559" lvl="7" marL="3657600" algn="l">
              <a:spcBef>
                <a:spcPts val="1000"/>
              </a:spcBef>
              <a:spcAft>
                <a:spcPts val="0"/>
              </a:spcAft>
              <a:buSzPts val="960"/>
              <a:buChar char="►"/>
              <a:defRPr sz="1200"/>
            </a:lvl8pPr>
            <a:lvl9pPr indent="-289559" lvl="8" marL="4114800" algn="l">
              <a:spcBef>
                <a:spcPts val="1000"/>
              </a:spcBef>
              <a:spcAft>
                <a:spcPts val="0"/>
              </a:spcAft>
              <a:buSzPts val="960"/>
              <a:buChar char="►"/>
              <a:defRPr sz="1200"/>
            </a:lvl9pPr>
          </a:lstStyle>
          <a:p/>
        </p:txBody>
      </p:sp>
      <p:sp>
        <p:nvSpPr>
          <p:cNvPr id="51" name="Google Shape;51;p35"/>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35"/>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35"/>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05" name="Shape 305"/>
        <p:cNvGrpSpPr/>
        <p:nvPr/>
      </p:nvGrpSpPr>
      <p:grpSpPr>
        <a:xfrm>
          <a:off x="0" y="0"/>
          <a:ext cx="0" cy="0"/>
          <a:chOff x="0" y="0"/>
          <a:chExt cx="0" cy="0"/>
        </a:xfrm>
      </p:grpSpPr>
      <p:sp>
        <p:nvSpPr>
          <p:cNvPr id="306" name="Google Shape;306;p77"/>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07" name="Google Shape;307;p77"/>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8" name="Google Shape;308;p7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 name="Google Shape;309;p7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 name="Google Shape;310;p7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17" name="Shape 317"/>
        <p:cNvGrpSpPr/>
        <p:nvPr/>
      </p:nvGrpSpPr>
      <p:grpSpPr>
        <a:xfrm>
          <a:off x="0" y="0"/>
          <a:ext cx="0" cy="0"/>
          <a:chOff x="0" y="0"/>
          <a:chExt cx="0" cy="0"/>
        </a:xfrm>
      </p:grpSpPr>
      <p:sp>
        <p:nvSpPr>
          <p:cNvPr id="318" name="Google Shape;318;p42"/>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19" name="Google Shape;319;p42"/>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20" name="Google Shape;320;p4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 name="Google Shape;321;p4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 name="Google Shape;322;p4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23" name="Shape 323"/>
        <p:cNvGrpSpPr/>
        <p:nvPr/>
      </p:nvGrpSpPr>
      <p:grpSpPr>
        <a:xfrm>
          <a:off x="0" y="0"/>
          <a:ext cx="0" cy="0"/>
          <a:chOff x="0" y="0"/>
          <a:chExt cx="0" cy="0"/>
        </a:xfrm>
      </p:grpSpPr>
      <p:sp>
        <p:nvSpPr>
          <p:cNvPr id="324" name="Google Shape;324;p4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25" name="Google Shape;325;p4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6" name="Google Shape;326;p4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 name="Google Shape;327;p4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 name="Google Shape;328;p4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29" name="Shape 329"/>
        <p:cNvGrpSpPr/>
        <p:nvPr/>
      </p:nvGrpSpPr>
      <p:grpSpPr>
        <a:xfrm>
          <a:off x="0" y="0"/>
          <a:ext cx="0" cy="0"/>
          <a:chOff x="0" y="0"/>
          <a:chExt cx="0" cy="0"/>
        </a:xfrm>
      </p:grpSpPr>
      <p:sp>
        <p:nvSpPr>
          <p:cNvPr id="330" name="Google Shape;330;p78"/>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31" name="Google Shape;331;p78"/>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32" name="Google Shape;332;p7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3" name="Google Shape;333;p7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4" name="Google Shape;334;p7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5" name="Shape 335"/>
        <p:cNvGrpSpPr/>
        <p:nvPr/>
      </p:nvGrpSpPr>
      <p:grpSpPr>
        <a:xfrm>
          <a:off x="0" y="0"/>
          <a:ext cx="0" cy="0"/>
          <a:chOff x="0" y="0"/>
          <a:chExt cx="0" cy="0"/>
        </a:xfrm>
      </p:grpSpPr>
      <p:sp>
        <p:nvSpPr>
          <p:cNvPr id="336" name="Google Shape;336;p7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37" name="Google Shape;337;p79"/>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8" name="Google Shape;338;p79"/>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9" name="Google Shape;339;p7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0" name="Google Shape;340;p7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1" name="Google Shape;341;p7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42" name="Shape 342"/>
        <p:cNvGrpSpPr/>
        <p:nvPr/>
      </p:nvGrpSpPr>
      <p:grpSpPr>
        <a:xfrm>
          <a:off x="0" y="0"/>
          <a:ext cx="0" cy="0"/>
          <a:chOff x="0" y="0"/>
          <a:chExt cx="0" cy="0"/>
        </a:xfrm>
      </p:grpSpPr>
      <p:sp>
        <p:nvSpPr>
          <p:cNvPr id="343" name="Google Shape;343;p80"/>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44" name="Google Shape;344;p80"/>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5" name="Google Shape;345;p80"/>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6" name="Google Shape;346;p80"/>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7" name="Google Shape;347;p80"/>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8" name="Google Shape;348;p8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 name="Google Shape;349;p8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 name="Google Shape;350;p8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51" name="Shape 351"/>
        <p:cNvGrpSpPr/>
        <p:nvPr/>
      </p:nvGrpSpPr>
      <p:grpSpPr>
        <a:xfrm>
          <a:off x="0" y="0"/>
          <a:ext cx="0" cy="0"/>
          <a:chOff x="0" y="0"/>
          <a:chExt cx="0" cy="0"/>
        </a:xfrm>
      </p:grpSpPr>
      <p:sp>
        <p:nvSpPr>
          <p:cNvPr id="352" name="Google Shape;352;p8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3" name="Google Shape;353;p8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4" name="Google Shape;354;p8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5" name="Google Shape;355;p8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56" name="Shape 356"/>
        <p:cNvGrpSpPr/>
        <p:nvPr/>
      </p:nvGrpSpPr>
      <p:grpSpPr>
        <a:xfrm>
          <a:off x="0" y="0"/>
          <a:ext cx="0" cy="0"/>
          <a:chOff x="0" y="0"/>
          <a:chExt cx="0" cy="0"/>
        </a:xfrm>
      </p:grpSpPr>
      <p:sp>
        <p:nvSpPr>
          <p:cNvPr id="357" name="Google Shape;357;p8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8" name="Google Shape;358;p8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9" name="Google Shape;359;p8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60" name="Shape 360"/>
        <p:cNvGrpSpPr/>
        <p:nvPr/>
      </p:nvGrpSpPr>
      <p:grpSpPr>
        <a:xfrm>
          <a:off x="0" y="0"/>
          <a:ext cx="0" cy="0"/>
          <a:chOff x="0" y="0"/>
          <a:chExt cx="0" cy="0"/>
        </a:xfrm>
      </p:grpSpPr>
      <p:sp>
        <p:nvSpPr>
          <p:cNvPr id="361" name="Google Shape;361;p83"/>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62" name="Google Shape;362;p83"/>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63" name="Google Shape;363;p83"/>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4" name="Google Shape;364;p8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 name="Google Shape;365;p8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 name="Google Shape;366;p8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67" name="Shape 367"/>
        <p:cNvGrpSpPr/>
        <p:nvPr/>
      </p:nvGrpSpPr>
      <p:grpSpPr>
        <a:xfrm>
          <a:off x="0" y="0"/>
          <a:ext cx="0" cy="0"/>
          <a:chOff x="0" y="0"/>
          <a:chExt cx="0" cy="0"/>
        </a:xfrm>
      </p:grpSpPr>
      <p:sp>
        <p:nvSpPr>
          <p:cNvPr id="368" name="Google Shape;368;p84"/>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69" name="Google Shape;369;p84"/>
          <p:cNvSpPr/>
          <p:nvPr>
            <p:ph idx="2" type="pic"/>
          </p:nvPr>
        </p:nvSpPr>
        <p:spPr>
          <a:xfrm>
            <a:off x="5183188" y="987425"/>
            <a:ext cx="6172200" cy="4873625"/>
          </a:xfrm>
          <a:prstGeom prst="rect">
            <a:avLst/>
          </a:prstGeom>
          <a:noFill/>
          <a:ln>
            <a:noFill/>
          </a:ln>
        </p:spPr>
      </p:sp>
      <p:sp>
        <p:nvSpPr>
          <p:cNvPr id="370" name="Google Shape;370;p84"/>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71" name="Google Shape;371;p8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2" name="Google Shape;372;p8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 name="Google Shape;373;p8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4" name="Shape 54"/>
        <p:cNvGrpSpPr/>
        <p:nvPr/>
      </p:nvGrpSpPr>
      <p:grpSpPr>
        <a:xfrm>
          <a:off x="0" y="0"/>
          <a:ext cx="0" cy="0"/>
          <a:chOff x="0" y="0"/>
          <a:chExt cx="0" cy="0"/>
        </a:xfrm>
      </p:grpSpPr>
      <p:sp>
        <p:nvSpPr>
          <p:cNvPr id="55" name="Google Shape;55;p31"/>
          <p:cNvSpPr txBox="1"/>
          <p:nvPr>
            <p:ph type="ctrTitle"/>
          </p:nvPr>
        </p:nvSpPr>
        <p:spPr>
          <a:xfrm>
            <a:off x="1154955" y="1447800"/>
            <a:ext cx="8825658" cy="332958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lt2"/>
              </a:buClr>
              <a:buSzPts val="7200"/>
              <a:buFont typeface="Cambria"/>
              <a:buNone/>
              <a:defRPr sz="7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31"/>
          <p:cNvSpPr txBox="1"/>
          <p:nvPr>
            <p:ph idx="1" type="subTitle"/>
          </p:nvPr>
        </p:nvSpPr>
        <p:spPr>
          <a:xfrm>
            <a:off x="1154955" y="4777380"/>
            <a:ext cx="8825658" cy="861420"/>
          </a:xfrm>
          <a:prstGeom prst="rect">
            <a:avLst/>
          </a:prstGeom>
          <a:noFill/>
          <a:ln>
            <a:noFill/>
          </a:ln>
        </p:spPr>
        <p:txBody>
          <a:bodyPr anchorCtr="0" anchor="t" bIns="45700" lIns="91425" spcFirstLastPara="1" rIns="91425" wrap="square" tIns="45700">
            <a:normAutofit/>
          </a:bodyPr>
          <a:lstStyle>
            <a:lvl1pPr lvl="0" algn="l">
              <a:spcBef>
                <a:spcPts val="1000"/>
              </a:spcBef>
              <a:spcAft>
                <a:spcPts val="0"/>
              </a:spcAft>
              <a:buSzPts val="1600"/>
              <a:buNone/>
              <a:defRPr cap="none">
                <a:solidFill>
                  <a:srgbClr val="8CB3E3"/>
                </a:solidFill>
              </a:defRPr>
            </a:lvl1pPr>
            <a:lvl2pPr lvl="1" algn="ctr">
              <a:spcBef>
                <a:spcPts val="1000"/>
              </a:spcBef>
              <a:spcAft>
                <a:spcPts val="0"/>
              </a:spcAft>
              <a:buSzPts val="1440"/>
              <a:buNone/>
              <a:defRPr>
                <a:solidFill>
                  <a:schemeClr val="lt1"/>
                </a:solidFill>
              </a:defRPr>
            </a:lvl2pPr>
            <a:lvl3pPr lvl="2" algn="ctr">
              <a:spcBef>
                <a:spcPts val="1000"/>
              </a:spcBef>
              <a:spcAft>
                <a:spcPts val="0"/>
              </a:spcAft>
              <a:buSzPts val="1280"/>
              <a:buNone/>
              <a:defRPr>
                <a:solidFill>
                  <a:schemeClr val="lt1"/>
                </a:solidFill>
              </a:defRPr>
            </a:lvl3pPr>
            <a:lvl4pPr lvl="3" algn="ctr">
              <a:spcBef>
                <a:spcPts val="1000"/>
              </a:spcBef>
              <a:spcAft>
                <a:spcPts val="0"/>
              </a:spcAft>
              <a:buSzPts val="1120"/>
              <a:buNone/>
              <a:defRPr>
                <a:solidFill>
                  <a:schemeClr val="lt1"/>
                </a:solidFill>
              </a:defRPr>
            </a:lvl4pPr>
            <a:lvl5pPr lvl="4" algn="ctr">
              <a:spcBef>
                <a:spcPts val="1000"/>
              </a:spcBef>
              <a:spcAft>
                <a:spcPts val="0"/>
              </a:spcAft>
              <a:buSzPts val="1120"/>
              <a:buNone/>
              <a:defRPr>
                <a:solidFill>
                  <a:schemeClr val="lt1"/>
                </a:solidFill>
              </a:defRPr>
            </a:lvl5pPr>
            <a:lvl6pPr lvl="5" algn="ctr">
              <a:spcBef>
                <a:spcPts val="1000"/>
              </a:spcBef>
              <a:spcAft>
                <a:spcPts val="0"/>
              </a:spcAft>
              <a:buSzPts val="1120"/>
              <a:buNone/>
              <a:defRPr>
                <a:solidFill>
                  <a:schemeClr val="lt1"/>
                </a:solidFill>
              </a:defRPr>
            </a:lvl6pPr>
            <a:lvl7pPr lvl="6" algn="ctr">
              <a:spcBef>
                <a:spcPts val="1000"/>
              </a:spcBef>
              <a:spcAft>
                <a:spcPts val="0"/>
              </a:spcAft>
              <a:buSzPts val="1120"/>
              <a:buNone/>
              <a:defRPr>
                <a:solidFill>
                  <a:schemeClr val="lt1"/>
                </a:solidFill>
              </a:defRPr>
            </a:lvl7pPr>
            <a:lvl8pPr lvl="7" algn="ctr">
              <a:spcBef>
                <a:spcPts val="1000"/>
              </a:spcBef>
              <a:spcAft>
                <a:spcPts val="0"/>
              </a:spcAft>
              <a:buSzPts val="1120"/>
              <a:buNone/>
              <a:defRPr>
                <a:solidFill>
                  <a:schemeClr val="lt1"/>
                </a:solidFill>
              </a:defRPr>
            </a:lvl8pPr>
            <a:lvl9pPr lvl="8" algn="ctr">
              <a:spcBef>
                <a:spcPts val="1000"/>
              </a:spcBef>
              <a:spcAft>
                <a:spcPts val="0"/>
              </a:spcAft>
              <a:buSzPts val="1120"/>
              <a:buNone/>
              <a:defRPr>
                <a:solidFill>
                  <a:schemeClr val="lt1"/>
                </a:solidFill>
              </a:defRPr>
            </a:lvl9pPr>
          </a:lstStyle>
          <a:p/>
        </p:txBody>
      </p:sp>
      <p:sp>
        <p:nvSpPr>
          <p:cNvPr id="57" name="Google Shape;57;p31"/>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 name="Google Shape;58;p31"/>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31"/>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74" name="Shape 374"/>
        <p:cNvGrpSpPr/>
        <p:nvPr/>
      </p:nvGrpSpPr>
      <p:grpSpPr>
        <a:xfrm>
          <a:off x="0" y="0"/>
          <a:ext cx="0" cy="0"/>
          <a:chOff x="0" y="0"/>
          <a:chExt cx="0" cy="0"/>
        </a:xfrm>
      </p:grpSpPr>
      <p:sp>
        <p:nvSpPr>
          <p:cNvPr id="375" name="Google Shape;375;p8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76" name="Google Shape;376;p85"/>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7" name="Google Shape;377;p8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 name="Google Shape;378;p8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 name="Google Shape;379;p8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80" name="Shape 380"/>
        <p:cNvGrpSpPr/>
        <p:nvPr/>
      </p:nvGrpSpPr>
      <p:grpSpPr>
        <a:xfrm>
          <a:off x="0" y="0"/>
          <a:ext cx="0" cy="0"/>
          <a:chOff x="0" y="0"/>
          <a:chExt cx="0" cy="0"/>
        </a:xfrm>
      </p:grpSpPr>
      <p:sp>
        <p:nvSpPr>
          <p:cNvPr id="381" name="Google Shape;381;p86"/>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82" name="Google Shape;382;p86"/>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3" name="Google Shape;383;p8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 name="Google Shape;384;p8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 name="Google Shape;385;p8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92" name="Shape 392"/>
        <p:cNvGrpSpPr/>
        <p:nvPr/>
      </p:nvGrpSpPr>
      <p:grpSpPr>
        <a:xfrm>
          <a:off x="0" y="0"/>
          <a:ext cx="0" cy="0"/>
          <a:chOff x="0" y="0"/>
          <a:chExt cx="0" cy="0"/>
        </a:xfrm>
      </p:grpSpPr>
      <p:sp>
        <p:nvSpPr>
          <p:cNvPr id="393" name="Google Shape;393;p4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94" name="Google Shape;394;p45"/>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95" name="Google Shape;395;p45"/>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96" name="Google Shape;396;p4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 name="Google Shape;397;p4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 name="Google Shape;398;p4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transition spd="slow">
    <p:push/>
  </p:transition>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99" name="Shape 399"/>
        <p:cNvGrpSpPr/>
        <p:nvPr/>
      </p:nvGrpSpPr>
      <p:grpSpPr>
        <a:xfrm>
          <a:off x="0" y="0"/>
          <a:ext cx="0" cy="0"/>
          <a:chOff x="0" y="0"/>
          <a:chExt cx="0" cy="0"/>
        </a:xfrm>
      </p:grpSpPr>
      <p:sp>
        <p:nvSpPr>
          <p:cNvPr id="400" name="Google Shape;400;p87"/>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01" name="Google Shape;401;p87"/>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02" name="Google Shape;402;p8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3" name="Google Shape;403;p8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4" name="Google Shape;404;p8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transition spd="slow">
    <p:push/>
  </p:transition>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05" name="Shape 405"/>
        <p:cNvGrpSpPr/>
        <p:nvPr/>
      </p:nvGrpSpPr>
      <p:grpSpPr>
        <a:xfrm>
          <a:off x="0" y="0"/>
          <a:ext cx="0" cy="0"/>
          <a:chOff x="0" y="0"/>
          <a:chExt cx="0" cy="0"/>
        </a:xfrm>
      </p:grpSpPr>
      <p:sp>
        <p:nvSpPr>
          <p:cNvPr id="406" name="Google Shape;406;p8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07" name="Google Shape;407;p88"/>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8" name="Google Shape;408;p8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 name="Google Shape;409;p8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 name="Google Shape;410;p8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transition spd="slow">
    <p:push/>
  </p:transition>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11" name="Shape 411"/>
        <p:cNvGrpSpPr/>
        <p:nvPr/>
      </p:nvGrpSpPr>
      <p:grpSpPr>
        <a:xfrm>
          <a:off x="0" y="0"/>
          <a:ext cx="0" cy="0"/>
          <a:chOff x="0" y="0"/>
          <a:chExt cx="0" cy="0"/>
        </a:xfrm>
      </p:grpSpPr>
      <p:sp>
        <p:nvSpPr>
          <p:cNvPr id="412" name="Google Shape;412;p89"/>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13" name="Google Shape;413;p89"/>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414" name="Google Shape;414;p8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 name="Google Shape;415;p8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 name="Google Shape;416;p8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transition spd="slow">
    <p:push/>
  </p:transition>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17" name="Shape 417"/>
        <p:cNvGrpSpPr/>
        <p:nvPr/>
      </p:nvGrpSpPr>
      <p:grpSpPr>
        <a:xfrm>
          <a:off x="0" y="0"/>
          <a:ext cx="0" cy="0"/>
          <a:chOff x="0" y="0"/>
          <a:chExt cx="0" cy="0"/>
        </a:xfrm>
      </p:grpSpPr>
      <p:sp>
        <p:nvSpPr>
          <p:cNvPr id="418" name="Google Shape;418;p90"/>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19" name="Google Shape;419;p90"/>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0" name="Google Shape;420;p90"/>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1" name="Google Shape;421;p90"/>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2" name="Google Shape;422;p90"/>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3" name="Google Shape;423;p9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 name="Google Shape;424;p9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5" name="Google Shape;425;p9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transition spd="slow">
    <p:push/>
  </p:transition>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26" name="Shape 426"/>
        <p:cNvGrpSpPr/>
        <p:nvPr/>
      </p:nvGrpSpPr>
      <p:grpSpPr>
        <a:xfrm>
          <a:off x="0" y="0"/>
          <a:ext cx="0" cy="0"/>
          <a:chOff x="0" y="0"/>
          <a:chExt cx="0" cy="0"/>
        </a:xfrm>
      </p:grpSpPr>
      <p:sp>
        <p:nvSpPr>
          <p:cNvPr id="427" name="Google Shape;427;p9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8" name="Google Shape;428;p9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9" name="Google Shape;429;p9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0" name="Google Shape;430;p9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transition spd="slow">
    <p:push/>
  </p:transition>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31" name="Shape 431"/>
        <p:cNvGrpSpPr/>
        <p:nvPr/>
      </p:nvGrpSpPr>
      <p:grpSpPr>
        <a:xfrm>
          <a:off x="0" y="0"/>
          <a:ext cx="0" cy="0"/>
          <a:chOff x="0" y="0"/>
          <a:chExt cx="0" cy="0"/>
        </a:xfrm>
      </p:grpSpPr>
      <p:sp>
        <p:nvSpPr>
          <p:cNvPr id="432" name="Google Shape;432;p9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3" name="Google Shape;433;p9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 name="Google Shape;434;p9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transition spd="slow">
    <p:push/>
  </p:transition>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35" name="Shape 435"/>
        <p:cNvGrpSpPr/>
        <p:nvPr/>
      </p:nvGrpSpPr>
      <p:grpSpPr>
        <a:xfrm>
          <a:off x="0" y="0"/>
          <a:ext cx="0" cy="0"/>
          <a:chOff x="0" y="0"/>
          <a:chExt cx="0" cy="0"/>
        </a:xfrm>
      </p:grpSpPr>
      <p:sp>
        <p:nvSpPr>
          <p:cNvPr id="436" name="Google Shape;436;p93"/>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37" name="Google Shape;437;p93"/>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38" name="Google Shape;438;p93"/>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39" name="Google Shape;439;p9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0" name="Google Shape;440;p9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1" name="Google Shape;441;p9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transition spd="slow">
    <p:push/>
  </p:transition>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0" name="Shape 60"/>
        <p:cNvGrpSpPr/>
        <p:nvPr/>
      </p:nvGrpSpPr>
      <p:grpSpPr>
        <a:xfrm>
          <a:off x="0" y="0"/>
          <a:ext cx="0" cy="0"/>
          <a:chOff x="0" y="0"/>
          <a:chExt cx="0" cy="0"/>
        </a:xfrm>
      </p:grpSpPr>
      <p:sp>
        <p:nvSpPr>
          <p:cNvPr id="61" name="Google Shape;61;p46"/>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lt2"/>
              </a:buClr>
              <a:buSzPts val="4200"/>
              <a:buFont typeface="Cambria"/>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 name="Google Shape;62;p46"/>
          <p:cNvSpPr txBox="1"/>
          <p:nvPr>
            <p:ph idx="1" type="body"/>
          </p:nvPr>
        </p:nvSpPr>
        <p:spPr>
          <a:xfrm>
            <a:off x="1103313" y="1905000"/>
            <a:ext cx="4396338" cy="576262"/>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None/>
              <a:defRPr b="0" sz="2400">
                <a:solidFill>
                  <a:srgbClr val="8CB3E3"/>
                </a:solidFill>
              </a:defRPr>
            </a:lvl1pPr>
            <a:lvl2pPr indent="-228600" lvl="1" marL="914400" algn="l">
              <a:spcBef>
                <a:spcPts val="1000"/>
              </a:spcBef>
              <a:spcAft>
                <a:spcPts val="0"/>
              </a:spcAft>
              <a:buSzPts val="1600"/>
              <a:buNone/>
              <a:defRPr b="1" sz="2000"/>
            </a:lvl2pPr>
            <a:lvl3pPr indent="-228600" lvl="2" marL="1371600" algn="l">
              <a:spcBef>
                <a:spcPts val="1000"/>
              </a:spcBef>
              <a:spcAft>
                <a:spcPts val="0"/>
              </a:spcAft>
              <a:buSzPts val="1440"/>
              <a:buNone/>
              <a:defRPr b="1" sz="1800"/>
            </a:lvl3pPr>
            <a:lvl4pPr indent="-228600" lvl="3" marL="1828800" algn="l">
              <a:spcBef>
                <a:spcPts val="1000"/>
              </a:spcBef>
              <a:spcAft>
                <a:spcPts val="0"/>
              </a:spcAft>
              <a:buSzPts val="1280"/>
              <a:buNone/>
              <a:defRPr b="1" sz="1600"/>
            </a:lvl4pPr>
            <a:lvl5pPr indent="-228600" lvl="4" marL="2286000" algn="l">
              <a:spcBef>
                <a:spcPts val="1000"/>
              </a:spcBef>
              <a:spcAft>
                <a:spcPts val="0"/>
              </a:spcAft>
              <a:buSzPts val="1280"/>
              <a:buNone/>
              <a:defRPr b="1" sz="1600"/>
            </a:lvl5pPr>
            <a:lvl6pPr indent="-228600" lvl="5" marL="2743200" algn="l">
              <a:spcBef>
                <a:spcPts val="1000"/>
              </a:spcBef>
              <a:spcAft>
                <a:spcPts val="0"/>
              </a:spcAft>
              <a:buSzPts val="1280"/>
              <a:buNone/>
              <a:defRPr b="1" sz="1600"/>
            </a:lvl6pPr>
            <a:lvl7pPr indent="-228600" lvl="6" marL="3200400" algn="l">
              <a:spcBef>
                <a:spcPts val="1000"/>
              </a:spcBef>
              <a:spcAft>
                <a:spcPts val="0"/>
              </a:spcAft>
              <a:buSzPts val="1280"/>
              <a:buNone/>
              <a:defRPr b="1" sz="1600"/>
            </a:lvl7pPr>
            <a:lvl8pPr indent="-228600" lvl="7" marL="3657600" algn="l">
              <a:spcBef>
                <a:spcPts val="1000"/>
              </a:spcBef>
              <a:spcAft>
                <a:spcPts val="0"/>
              </a:spcAft>
              <a:buSzPts val="1280"/>
              <a:buNone/>
              <a:defRPr b="1" sz="1600"/>
            </a:lvl8pPr>
            <a:lvl9pPr indent="-228600" lvl="8" marL="4114800" algn="l">
              <a:spcBef>
                <a:spcPts val="1000"/>
              </a:spcBef>
              <a:spcAft>
                <a:spcPts val="0"/>
              </a:spcAft>
              <a:buSzPts val="1280"/>
              <a:buNone/>
              <a:defRPr b="1" sz="1600"/>
            </a:lvl9pPr>
          </a:lstStyle>
          <a:p/>
        </p:txBody>
      </p:sp>
      <p:sp>
        <p:nvSpPr>
          <p:cNvPr id="63" name="Google Shape;63;p46"/>
          <p:cNvSpPr txBox="1"/>
          <p:nvPr>
            <p:ph idx="2" type="body"/>
          </p:nvPr>
        </p:nvSpPr>
        <p:spPr>
          <a:xfrm>
            <a:off x="1103312" y="2514600"/>
            <a:ext cx="4396339" cy="3741738"/>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sz="1800"/>
            </a:lvl1pPr>
            <a:lvl2pPr indent="-309880" lvl="1" marL="914400" algn="l">
              <a:spcBef>
                <a:spcPts val="1000"/>
              </a:spcBef>
              <a:spcAft>
                <a:spcPts val="0"/>
              </a:spcAft>
              <a:buSzPts val="1280"/>
              <a:buChar char="►"/>
              <a:defRPr sz="1600"/>
            </a:lvl2pPr>
            <a:lvl3pPr indent="-299719" lvl="2" marL="1371600" algn="l">
              <a:spcBef>
                <a:spcPts val="1000"/>
              </a:spcBef>
              <a:spcAft>
                <a:spcPts val="0"/>
              </a:spcAft>
              <a:buSzPts val="1120"/>
              <a:buChar char="►"/>
              <a:defRPr sz="1400"/>
            </a:lvl3pPr>
            <a:lvl4pPr indent="-289560" lvl="3" marL="1828800" algn="l">
              <a:spcBef>
                <a:spcPts val="1000"/>
              </a:spcBef>
              <a:spcAft>
                <a:spcPts val="0"/>
              </a:spcAft>
              <a:buSzPts val="960"/>
              <a:buChar char="►"/>
              <a:defRPr sz="1200"/>
            </a:lvl4pPr>
            <a:lvl5pPr indent="-289560" lvl="4" marL="2286000" algn="l">
              <a:spcBef>
                <a:spcPts val="1000"/>
              </a:spcBef>
              <a:spcAft>
                <a:spcPts val="0"/>
              </a:spcAft>
              <a:buSzPts val="960"/>
              <a:buChar char="►"/>
              <a:defRPr sz="1200"/>
            </a:lvl5pPr>
            <a:lvl6pPr indent="-289560" lvl="5" marL="2743200" algn="l">
              <a:spcBef>
                <a:spcPts val="1000"/>
              </a:spcBef>
              <a:spcAft>
                <a:spcPts val="0"/>
              </a:spcAft>
              <a:buSzPts val="960"/>
              <a:buChar char="►"/>
              <a:defRPr sz="1200"/>
            </a:lvl6pPr>
            <a:lvl7pPr indent="-289560" lvl="6" marL="3200400" algn="l">
              <a:spcBef>
                <a:spcPts val="1000"/>
              </a:spcBef>
              <a:spcAft>
                <a:spcPts val="0"/>
              </a:spcAft>
              <a:buSzPts val="960"/>
              <a:buChar char="►"/>
              <a:defRPr sz="1200"/>
            </a:lvl7pPr>
            <a:lvl8pPr indent="-289559" lvl="7" marL="3657600" algn="l">
              <a:spcBef>
                <a:spcPts val="1000"/>
              </a:spcBef>
              <a:spcAft>
                <a:spcPts val="0"/>
              </a:spcAft>
              <a:buSzPts val="960"/>
              <a:buChar char="►"/>
              <a:defRPr sz="1200"/>
            </a:lvl8pPr>
            <a:lvl9pPr indent="-289559" lvl="8" marL="4114800" algn="l">
              <a:spcBef>
                <a:spcPts val="1000"/>
              </a:spcBef>
              <a:spcAft>
                <a:spcPts val="0"/>
              </a:spcAft>
              <a:buSzPts val="960"/>
              <a:buChar char="►"/>
              <a:defRPr sz="1200"/>
            </a:lvl9pPr>
          </a:lstStyle>
          <a:p/>
        </p:txBody>
      </p:sp>
      <p:sp>
        <p:nvSpPr>
          <p:cNvPr id="64" name="Google Shape;64;p46"/>
          <p:cNvSpPr txBox="1"/>
          <p:nvPr>
            <p:ph idx="3" type="body"/>
          </p:nvPr>
        </p:nvSpPr>
        <p:spPr>
          <a:xfrm>
            <a:off x="5654495" y="1905000"/>
            <a:ext cx="4396339" cy="576262"/>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None/>
              <a:defRPr b="0" sz="2400">
                <a:solidFill>
                  <a:srgbClr val="8CB3E3"/>
                </a:solidFill>
              </a:defRPr>
            </a:lvl1pPr>
            <a:lvl2pPr indent="-228600" lvl="1" marL="914400" algn="l">
              <a:spcBef>
                <a:spcPts val="1000"/>
              </a:spcBef>
              <a:spcAft>
                <a:spcPts val="0"/>
              </a:spcAft>
              <a:buSzPts val="1600"/>
              <a:buNone/>
              <a:defRPr b="1" sz="2000"/>
            </a:lvl2pPr>
            <a:lvl3pPr indent="-228600" lvl="2" marL="1371600" algn="l">
              <a:spcBef>
                <a:spcPts val="1000"/>
              </a:spcBef>
              <a:spcAft>
                <a:spcPts val="0"/>
              </a:spcAft>
              <a:buSzPts val="1440"/>
              <a:buNone/>
              <a:defRPr b="1" sz="1800"/>
            </a:lvl3pPr>
            <a:lvl4pPr indent="-228600" lvl="3" marL="1828800" algn="l">
              <a:spcBef>
                <a:spcPts val="1000"/>
              </a:spcBef>
              <a:spcAft>
                <a:spcPts val="0"/>
              </a:spcAft>
              <a:buSzPts val="1280"/>
              <a:buNone/>
              <a:defRPr b="1" sz="1600"/>
            </a:lvl4pPr>
            <a:lvl5pPr indent="-228600" lvl="4" marL="2286000" algn="l">
              <a:spcBef>
                <a:spcPts val="1000"/>
              </a:spcBef>
              <a:spcAft>
                <a:spcPts val="0"/>
              </a:spcAft>
              <a:buSzPts val="1280"/>
              <a:buNone/>
              <a:defRPr b="1" sz="1600"/>
            </a:lvl5pPr>
            <a:lvl6pPr indent="-228600" lvl="5" marL="2743200" algn="l">
              <a:spcBef>
                <a:spcPts val="1000"/>
              </a:spcBef>
              <a:spcAft>
                <a:spcPts val="0"/>
              </a:spcAft>
              <a:buSzPts val="1280"/>
              <a:buNone/>
              <a:defRPr b="1" sz="1600"/>
            </a:lvl6pPr>
            <a:lvl7pPr indent="-228600" lvl="6" marL="3200400" algn="l">
              <a:spcBef>
                <a:spcPts val="1000"/>
              </a:spcBef>
              <a:spcAft>
                <a:spcPts val="0"/>
              </a:spcAft>
              <a:buSzPts val="1280"/>
              <a:buNone/>
              <a:defRPr b="1" sz="1600"/>
            </a:lvl7pPr>
            <a:lvl8pPr indent="-228600" lvl="7" marL="3657600" algn="l">
              <a:spcBef>
                <a:spcPts val="1000"/>
              </a:spcBef>
              <a:spcAft>
                <a:spcPts val="0"/>
              </a:spcAft>
              <a:buSzPts val="1280"/>
              <a:buNone/>
              <a:defRPr b="1" sz="1600"/>
            </a:lvl8pPr>
            <a:lvl9pPr indent="-228600" lvl="8" marL="4114800" algn="l">
              <a:spcBef>
                <a:spcPts val="1000"/>
              </a:spcBef>
              <a:spcAft>
                <a:spcPts val="0"/>
              </a:spcAft>
              <a:buSzPts val="1280"/>
              <a:buNone/>
              <a:defRPr b="1" sz="1600"/>
            </a:lvl9pPr>
          </a:lstStyle>
          <a:p/>
        </p:txBody>
      </p:sp>
      <p:sp>
        <p:nvSpPr>
          <p:cNvPr id="65" name="Google Shape;65;p46"/>
          <p:cNvSpPr txBox="1"/>
          <p:nvPr>
            <p:ph idx="4" type="body"/>
          </p:nvPr>
        </p:nvSpPr>
        <p:spPr>
          <a:xfrm>
            <a:off x="5654495" y="2514600"/>
            <a:ext cx="4396339" cy="3741738"/>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sz="1800"/>
            </a:lvl1pPr>
            <a:lvl2pPr indent="-309880" lvl="1" marL="914400" algn="l">
              <a:spcBef>
                <a:spcPts val="1000"/>
              </a:spcBef>
              <a:spcAft>
                <a:spcPts val="0"/>
              </a:spcAft>
              <a:buSzPts val="1280"/>
              <a:buChar char="►"/>
              <a:defRPr sz="1600"/>
            </a:lvl2pPr>
            <a:lvl3pPr indent="-299719" lvl="2" marL="1371600" algn="l">
              <a:spcBef>
                <a:spcPts val="1000"/>
              </a:spcBef>
              <a:spcAft>
                <a:spcPts val="0"/>
              </a:spcAft>
              <a:buSzPts val="1120"/>
              <a:buChar char="►"/>
              <a:defRPr sz="1400"/>
            </a:lvl3pPr>
            <a:lvl4pPr indent="-289560" lvl="3" marL="1828800" algn="l">
              <a:spcBef>
                <a:spcPts val="1000"/>
              </a:spcBef>
              <a:spcAft>
                <a:spcPts val="0"/>
              </a:spcAft>
              <a:buSzPts val="960"/>
              <a:buChar char="►"/>
              <a:defRPr sz="1200"/>
            </a:lvl4pPr>
            <a:lvl5pPr indent="-289560" lvl="4" marL="2286000" algn="l">
              <a:spcBef>
                <a:spcPts val="1000"/>
              </a:spcBef>
              <a:spcAft>
                <a:spcPts val="0"/>
              </a:spcAft>
              <a:buSzPts val="960"/>
              <a:buChar char="►"/>
              <a:defRPr sz="1200"/>
            </a:lvl5pPr>
            <a:lvl6pPr indent="-289560" lvl="5" marL="2743200" algn="l">
              <a:spcBef>
                <a:spcPts val="1000"/>
              </a:spcBef>
              <a:spcAft>
                <a:spcPts val="0"/>
              </a:spcAft>
              <a:buSzPts val="960"/>
              <a:buChar char="►"/>
              <a:defRPr sz="1200"/>
            </a:lvl6pPr>
            <a:lvl7pPr indent="-289560" lvl="6" marL="3200400" algn="l">
              <a:spcBef>
                <a:spcPts val="1000"/>
              </a:spcBef>
              <a:spcAft>
                <a:spcPts val="0"/>
              </a:spcAft>
              <a:buSzPts val="960"/>
              <a:buChar char="►"/>
              <a:defRPr sz="1200"/>
            </a:lvl7pPr>
            <a:lvl8pPr indent="-289559" lvl="7" marL="3657600" algn="l">
              <a:spcBef>
                <a:spcPts val="1000"/>
              </a:spcBef>
              <a:spcAft>
                <a:spcPts val="0"/>
              </a:spcAft>
              <a:buSzPts val="960"/>
              <a:buChar char="►"/>
              <a:defRPr sz="1200"/>
            </a:lvl8pPr>
            <a:lvl9pPr indent="-289559" lvl="8" marL="4114800" algn="l">
              <a:spcBef>
                <a:spcPts val="1000"/>
              </a:spcBef>
              <a:spcAft>
                <a:spcPts val="0"/>
              </a:spcAft>
              <a:buSzPts val="960"/>
              <a:buChar char="►"/>
              <a:defRPr sz="1200"/>
            </a:lvl9pPr>
          </a:lstStyle>
          <a:p/>
        </p:txBody>
      </p:sp>
      <p:sp>
        <p:nvSpPr>
          <p:cNvPr id="66" name="Google Shape;66;p46"/>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46"/>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 name="Google Shape;68;p46"/>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42" name="Shape 442"/>
        <p:cNvGrpSpPr/>
        <p:nvPr/>
      </p:nvGrpSpPr>
      <p:grpSpPr>
        <a:xfrm>
          <a:off x="0" y="0"/>
          <a:ext cx="0" cy="0"/>
          <a:chOff x="0" y="0"/>
          <a:chExt cx="0" cy="0"/>
        </a:xfrm>
      </p:grpSpPr>
      <p:sp>
        <p:nvSpPr>
          <p:cNvPr id="443" name="Google Shape;443;p94"/>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44" name="Google Shape;444;p94"/>
          <p:cNvSpPr/>
          <p:nvPr>
            <p:ph idx="2" type="pic"/>
          </p:nvPr>
        </p:nvSpPr>
        <p:spPr>
          <a:xfrm>
            <a:off x="5183188" y="987425"/>
            <a:ext cx="6172200" cy="4873625"/>
          </a:xfrm>
          <a:prstGeom prst="rect">
            <a:avLst/>
          </a:prstGeom>
          <a:noFill/>
          <a:ln>
            <a:noFill/>
          </a:ln>
        </p:spPr>
      </p:sp>
      <p:sp>
        <p:nvSpPr>
          <p:cNvPr id="445" name="Google Shape;445;p94"/>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46" name="Google Shape;446;p9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7" name="Google Shape;447;p9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8" name="Google Shape;448;p9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transition spd="slow">
    <p:push/>
  </p:transition>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49" name="Shape 449"/>
        <p:cNvGrpSpPr/>
        <p:nvPr/>
      </p:nvGrpSpPr>
      <p:grpSpPr>
        <a:xfrm>
          <a:off x="0" y="0"/>
          <a:ext cx="0" cy="0"/>
          <a:chOff x="0" y="0"/>
          <a:chExt cx="0" cy="0"/>
        </a:xfrm>
      </p:grpSpPr>
      <p:sp>
        <p:nvSpPr>
          <p:cNvPr id="450" name="Google Shape;450;p9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51" name="Google Shape;451;p95"/>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 name="Google Shape;452;p9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 name="Google Shape;453;p9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 name="Google Shape;454;p9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transition spd="slow">
    <p:push/>
  </p:transition>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55" name="Shape 455"/>
        <p:cNvGrpSpPr/>
        <p:nvPr/>
      </p:nvGrpSpPr>
      <p:grpSpPr>
        <a:xfrm>
          <a:off x="0" y="0"/>
          <a:ext cx="0" cy="0"/>
          <a:chOff x="0" y="0"/>
          <a:chExt cx="0" cy="0"/>
        </a:xfrm>
      </p:grpSpPr>
      <p:sp>
        <p:nvSpPr>
          <p:cNvPr id="456" name="Google Shape;456;p96"/>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57" name="Google Shape;457;p96"/>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8" name="Google Shape;458;p9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9" name="Google Shape;459;p9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0" name="Google Shape;460;p9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transition spd="slow">
    <p:push/>
  </p:transition>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9" name="Shape 69"/>
        <p:cNvGrpSpPr/>
        <p:nvPr/>
      </p:nvGrpSpPr>
      <p:grpSpPr>
        <a:xfrm>
          <a:off x="0" y="0"/>
          <a:ext cx="0" cy="0"/>
          <a:chOff x="0" y="0"/>
          <a:chExt cx="0" cy="0"/>
        </a:xfrm>
      </p:grpSpPr>
      <p:sp>
        <p:nvSpPr>
          <p:cNvPr id="70" name="Google Shape;70;p47"/>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47"/>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47"/>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47"/>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4" name="Shape 74"/>
        <p:cNvGrpSpPr/>
        <p:nvPr/>
      </p:nvGrpSpPr>
      <p:grpSpPr>
        <a:xfrm>
          <a:off x="0" y="0"/>
          <a:ext cx="0" cy="0"/>
          <a:chOff x="0" y="0"/>
          <a:chExt cx="0" cy="0"/>
        </a:xfrm>
      </p:grpSpPr>
      <p:sp>
        <p:nvSpPr>
          <p:cNvPr id="75" name="Google Shape;75;p48"/>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48"/>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48"/>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8" name="Shape 78"/>
        <p:cNvGrpSpPr/>
        <p:nvPr/>
      </p:nvGrpSpPr>
      <p:grpSpPr>
        <a:xfrm>
          <a:off x="0" y="0"/>
          <a:ext cx="0" cy="0"/>
          <a:chOff x="0" y="0"/>
          <a:chExt cx="0" cy="0"/>
        </a:xfrm>
      </p:grpSpPr>
      <p:sp>
        <p:nvSpPr>
          <p:cNvPr id="79" name="Google Shape;79;p49"/>
          <p:cNvSpPr txBox="1"/>
          <p:nvPr>
            <p:ph type="title"/>
          </p:nvPr>
        </p:nvSpPr>
        <p:spPr>
          <a:xfrm>
            <a:off x="1154953" y="1447800"/>
            <a:ext cx="3401064" cy="14478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lt2"/>
              </a:buClr>
              <a:buSzPts val="2400"/>
              <a:buFont typeface="Cambria"/>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 name="Google Shape;80;p49"/>
          <p:cNvSpPr txBox="1"/>
          <p:nvPr>
            <p:ph idx="1" type="body"/>
          </p:nvPr>
        </p:nvSpPr>
        <p:spPr>
          <a:xfrm>
            <a:off x="4784616" y="1447800"/>
            <a:ext cx="5195997" cy="4572000"/>
          </a:xfrm>
          <a:prstGeom prst="rect">
            <a:avLst/>
          </a:prstGeom>
          <a:noFill/>
          <a:ln>
            <a:noFill/>
          </a:ln>
        </p:spPr>
        <p:txBody>
          <a:bodyPr anchorCtr="0" anchor="ctr" bIns="45700" lIns="91425" spcFirstLastPara="1" rIns="91425" wrap="square" tIns="45700">
            <a:normAutofit/>
          </a:bodyPr>
          <a:lstStyle>
            <a:lvl1pPr indent="-330200" lvl="0" marL="457200" algn="l">
              <a:spcBef>
                <a:spcPts val="1000"/>
              </a:spcBef>
              <a:spcAft>
                <a:spcPts val="0"/>
              </a:spcAft>
              <a:buSzPts val="1600"/>
              <a:buChar char="►"/>
              <a:defRPr sz="2000"/>
            </a:lvl1pPr>
            <a:lvl2pPr indent="-320040" lvl="1" marL="914400" algn="l">
              <a:spcBef>
                <a:spcPts val="1000"/>
              </a:spcBef>
              <a:spcAft>
                <a:spcPts val="0"/>
              </a:spcAft>
              <a:buSzPts val="1440"/>
              <a:buChar char="►"/>
              <a:defRPr sz="1800"/>
            </a:lvl2pPr>
            <a:lvl3pPr indent="-309880" lvl="2" marL="1371600" algn="l">
              <a:spcBef>
                <a:spcPts val="1000"/>
              </a:spcBef>
              <a:spcAft>
                <a:spcPts val="0"/>
              </a:spcAft>
              <a:buSzPts val="1280"/>
              <a:buChar char="►"/>
              <a:defRPr sz="1600"/>
            </a:lvl3pPr>
            <a:lvl4pPr indent="-299719" lvl="3" marL="1828800" algn="l">
              <a:spcBef>
                <a:spcPts val="1000"/>
              </a:spcBef>
              <a:spcAft>
                <a:spcPts val="0"/>
              </a:spcAft>
              <a:buSzPts val="1120"/>
              <a:buChar char="►"/>
              <a:defRPr sz="1400"/>
            </a:lvl4pPr>
            <a:lvl5pPr indent="-299720" lvl="4" marL="2286000" algn="l">
              <a:spcBef>
                <a:spcPts val="1000"/>
              </a:spcBef>
              <a:spcAft>
                <a:spcPts val="0"/>
              </a:spcAft>
              <a:buSzPts val="1120"/>
              <a:buChar char="►"/>
              <a:defRPr sz="1400"/>
            </a:lvl5pPr>
            <a:lvl6pPr indent="-299720" lvl="5" marL="2743200" algn="l">
              <a:spcBef>
                <a:spcPts val="1000"/>
              </a:spcBef>
              <a:spcAft>
                <a:spcPts val="0"/>
              </a:spcAft>
              <a:buSzPts val="1120"/>
              <a:buChar char="►"/>
              <a:defRPr sz="1400"/>
            </a:lvl6pPr>
            <a:lvl7pPr indent="-299720" lvl="6" marL="3200400" algn="l">
              <a:spcBef>
                <a:spcPts val="1000"/>
              </a:spcBef>
              <a:spcAft>
                <a:spcPts val="0"/>
              </a:spcAft>
              <a:buSzPts val="1120"/>
              <a:buChar char="►"/>
              <a:defRPr sz="1400"/>
            </a:lvl7pPr>
            <a:lvl8pPr indent="-299720" lvl="7" marL="3657600" algn="l">
              <a:spcBef>
                <a:spcPts val="1000"/>
              </a:spcBef>
              <a:spcAft>
                <a:spcPts val="0"/>
              </a:spcAft>
              <a:buSzPts val="1120"/>
              <a:buChar char="►"/>
              <a:defRPr sz="1400"/>
            </a:lvl8pPr>
            <a:lvl9pPr indent="-299720" lvl="8" marL="4114800" algn="l">
              <a:spcBef>
                <a:spcPts val="1000"/>
              </a:spcBef>
              <a:spcAft>
                <a:spcPts val="0"/>
              </a:spcAft>
              <a:buSzPts val="1120"/>
              <a:buChar char="►"/>
              <a:defRPr sz="1400"/>
            </a:lvl9pPr>
          </a:lstStyle>
          <a:p/>
        </p:txBody>
      </p:sp>
      <p:sp>
        <p:nvSpPr>
          <p:cNvPr id="81" name="Google Shape;81;p49"/>
          <p:cNvSpPr txBox="1"/>
          <p:nvPr>
            <p:ph idx="2" type="body"/>
          </p:nvPr>
        </p:nvSpPr>
        <p:spPr>
          <a:xfrm>
            <a:off x="1154953" y="3129280"/>
            <a:ext cx="3401063" cy="2895599"/>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120"/>
              <a:buNone/>
              <a:defRPr sz="14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82" name="Google Shape;82;p49"/>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49"/>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 name="Google Shape;84;p49"/>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I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28.png"/><Relationship Id="rId2" Type="http://schemas.openxmlformats.org/officeDocument/2006/relationships/image" Target="../media/image8.png"/><Relationship Id="rId3" Type="http://schemas.openxmlformats.org/officeDocument/2006/relationships/image" Target="../media/image4.png"/><Relationship Id="rId4" Type="http://schemas.openxmlformats.org/officeDocument/2006/relationships/image" Target="../media/image1.png"/><Relationship Id="rId5" Type="http://schemas.openxmlformats.org/officeDocument/2006/relationships/image" Target="../media/image7.png"/><Relationship Id="rId6" Type="http://schemas.openxmlformats.org/officeDocument/2006/relationships/slideLayout" Target="../slideLayouts/slideLayout1.xml"/><Relationship Id="rId7" Type="http://schemas.openxmlformats.org/officeDocument/2006/relationships/theme" Target="../theme/theme4.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16.xml"/><Relationship Id="rId11" Type="http://schemas.openxmlformats.org/officeDocument/2006/relationships/slideLayout" Target="../slideLayouts/slideLayout7.xml"/><Relationship Id="rId22" Type="http://schemas.openxmlformats.org/officeDocument/2006/relationships/slideLayout" Target="../slideLayouts/slideLayout18.xml"/><Relationship Id="rId10" Type="http://schemas.openxmlformats.org/officeDocument/2006/relationships/slideLayout" Target="../slideLayouts/slideLayout6.xml"/><Relationship Id="rId21" Type="http://schemas.openxmlformats.org/officeDocument/2006/relationships/slideLayout" Target="../slideLayouts/slideLayout17.xml"/><Relationship Id="rId13" Type="http://schemas.openxmlformats.org/officeDocument/2006/relationships/slideLayout" Target="../slideLayouts/slideLayout9.xml"/><Relationship Id="rId12" Type="http://schemas.openxmlformats.org/officeDocument/2006/relationships/slideLayout" Target="../slideLayouts/slideLayout8.xml"/><Relationship Id="rId23" Type="http://schemas.openxmlformats.org/officeDocument/2006/relationships/theme" Target="../theme/theme2.xml"/><Relationship Id="rId1" Type="http://schemas.openxmlformats.org/officeDocument/2006/relationships/image" Target="../media/image9.png"/><Relationship Id="rId2" Type="http://schemas.openxmlformats.org/officeDocument/2006/relationships/image" Target="../media/image3.png"/><Relationship Id="rId3" Type="http://schemas.openxmlformats.org/officeDocument/2006/relationships/image" Target="../media/image2.png"/><Relationship Id="rId4" Type="http://schemas.openxmlformats.org/officeDocument/2006/relationships/image" Target="../media/image6.png"/><Relationship Id="rId9" Type="http://schemas.openxmlformats.org/officeDocument/2006/relationships/slideLayout" Target="../slideLayouts/slideLayout5.xml"/><Relationship Id="rId15" Type="http://schemas.openxmlformats.org/officeDocument/2006/relationships/slideLayout" Target="../slideLayouts/slideLayout11.xml"/><Relationship Id="rId14" Type="http://schemas.openxmlformats.org/officeDocument/2006/relationships/slideLayout" Target="../slideLayouts/slideLayout10.xml"/><Relationship Id="rId17" Type="http://schemas.openxmlformats.org/officeDocument/2006/relationships/slideLayout" Target="../slideLayouts/slideLayout13.xml"/><Relationship Id="rId16" Type="http://schemas.openxmlformats.org/officeDocument/2006/relationships/slideLayout" Target="../slideLayouts/slideLayout12.xml"/><Relationship Id="rId5" Type="http://schemas.openxmlformats.org/officeDocument/2006/relationships/image" Target="../media/image5.png"/><Relationship Id="rId19" Type="http://schemas.openxmlformats.org/officeDocument/2006/relationships/slideLayout" Target="../slideLayouts/slideLayout15.xml"/><Relationship Id="rId6" Type="http://schemas.openxmlformats.org/officeDocument/2006/relationships/slideLayout" Target="../slideLayouts/slideLayout2.xml"/><Relationship Id="rId18" Type="http://schemas.openxmlformats.org/officeDocument/2006/relationships/slideLayout" Target="../slideLayouts/slideLayout14.xml"/><Relationship Id="rId7" Type="http://schemas.openxmlformats.org/officeDocument/2006/relationships/slideLayout" Target="../slideLayouts/slideLayout3.xml"/><Relationship Id="rId8" Type="http://schemas.openxmlformats.org/officeDocument/2006/relationships/slideLayout" Target="../slideLayouts/slideLayout4.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29.xml"/><Relationship Id="rId10" Type="http://schemas.openxmlformats.org/officeDocument/2006/relationships/slideLayout" Target="../slideLayouts/slideLayout28.xml"/><Relationship Id="rId12" Type="http://schemas.openxmlformats.org/officeDocument/2006/relationships/theme" Target="../theme/theme7.xml"/><Relationship Id="rId1" Type="http://schemas.openxmlformats.org/officeDocument/2006/relationships/slideLayout" Target="../slideLayouts/slideLayout19.xml"/><Relationship Id="rId2" Type="http://schemas.openxmlformats.org/officeDocument/2006/relationships/slideLayout" Target="../slideLayouts/slideLayout20.xml"/><Relationship Id="rId3" Type="http://schemas.openxmlformats.org/officeDocument/2006/relationships/slideLayout" Target="../slideLayouts/slideLayout21.xml"/><Relationship Id="rId4" Type="http://schemas.openxmlformats.org/officeDocument/2006/relationships/slideLayout" Target="../slideLayouts/slideLayout22.xml"/><Relationship Id="rId9" Type="http://schemas.openxmlformats.org/officeDocument/2006/relationships/slideLayout" Target="../slideLayouts/slideLayout27.xml"/><Relationship Id="rId5" Type="http://schemas.openxmlformats.org/officeDocument/2006/relationships/slideLayout" Target="../slideLayouts/slideLayout23.xml"/><Relationship Id="rId6" Type="http://schemas.openxmlformats.org/officeDocument/2006/relationships/slideLayout" Target="../slideLayouts/slideLayout24.xml"/><Relationship Id="rId7" Type="http://schemas.openxmlformats.org/officeDocument/2006/relationships/slideLayout" Target="../slideLayouts/slideLayout25.xml"/><Relationship Id="rId8" Type="http://schemas.openxmlformats.org/officeDocument/2006/relationships/slideLayout" Target="../slideLayouts/slideLayout26.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40.xml"/><Relationship Id="rId10" Type="http://schemas.openxmlformats.org/officeDocument/2006/relationships/slideLayout" Target="../slideLayouts/slideLayout39.xml"/><Relationship Id="rId12" Type="http://schemas.openxmlformats.org/officeDocument/2006/relationships/theme" Target="../theme/theme1.xml"/><Relationship Id="rId1" Type="http://schemas.openxmlformats.org/officeDocument/2006/relationships/slideLayout" Target="../slideLayouts/slideLayout30.xml"/><Relationship Id="rId2" Type="http://schemas.openxmlformats.org/officeDocument/2006/relationships/slideLayout" Target="../slideLayouts/slideLayout31.xml"/><Relationship Id="rId3" Type="http://schemas.openxmlformats.org/officeDocument/2006/relationships/slideLayout" Target="../slideLayouts/slideLayout32.xml"/><Relationship Id="rId4" Type="http://schemas.openxmlformats.org/officeDocument/2006/relationships/slideLayout" Target="../slideLayouts/slideLayout33.xml"/><Relationship Id="rId9" Type="http://schemas.openxmlformats.org/officeDocument/2006/relationships/slideLayout" Target="../slideLayouts/slideLayout38.xml"/><Relationship Id="rId5" Type="http://schemas.openxmlformats.org/officeDocument/2006/relationships/slideLayout" Target="../slideLayouts/slideLayout34.xml"/><Relationship Id="rId6" Type="http://schemas.openxmlformats.org/officeDocument/2006/relationships/slideLayout" Target="../slideLayouts/slideLayout35.xml"/><Relationship Id="rId7" Type="http://schemas.openxmlformats.org/officeDocument/2006/relationships/slideLayout" Target="../slideLayouts/slideLayout36.xml"/><Relationship Id="rId8" Type="http://schemas.openxmlformats.org/officeDocument/2006/relationships/slideLayout" Target="../slideLayouts/slideLayout37.xml"/></Relationships>
</file>

<file path=ppt/slideMasters/_rels/slideMaster5.xml.rels><?xml version="1.0" encoding="UTF-8" standalone="yes"?><Relationships xmlns="http://schemas.openxmlformats.org/package/2006/relationships"><Relationship Id="rId11" Type="http://schemas.openxmlformats.org/officeDocument/2006/relationships/slideLayout" Target="../slideLayouts/slideLayout51.xml"/><Relationship Id="rId10" Type="http://schemas.openxmlformats.org/officeDocument/2006/relationships/slideLayout" Target="../slideLayouts/slideLayout50.xml"/><Relationship Id="rId12" Type="http://schemas.openxmlformats.org/officeDocument/2006/relationships/theme" Target="../theme/theme5.xml"/><Relationship Id="rId1" Type="http://schemas.openxmlformats.org/officeDocument/2006/relationships/slideLayout" Target="../slideLayouts/slideLayout41.xml"/><Relationship Id="rId2" Type="http://schemas.openxmlformats.org/officeDocument/2006/relationships/slideLayout" Target="../slideLayouts/slideLayout42.xml"/><Relationship Id="rId3" Type="http://schemas.openxmlformats.org/officeDocument/2006/relationships/slideLayout" Target="../slideLayouts/slideLayout43.xml"/><Relationship Id="rId4" Type="http://schemas.openxmlformats.org/officeDocument/2006/relationships/slideLayout" Target="../slideLayouts/slideLayout44.xml"/><Relationship Id="rId9" Type="http://schemas.openxmlformats.org/officeDocument/2006/relationships/slideLayout" Target="../slideLayouts/slideLayout49.xml"/><Relationship Id="rId5" Type="http://schemas.openxmlformats.org/officeDocument/2006/relationships/slideLayout" Target="../slideLayouts/slideLayout45.xml"/><Relationship Id="rId6" Type="http://schemas.openxmlformats.org/officeDocument/2006/relationships/slideLayout" Target="../slideLayouts/slideLayout46.xml"/><Relationship Id="rId7" Type="http://schemas.openxmlformats.org/officeDocument/2006/relationships/slideLayout" Target="../slideLayouts/slideLayout47.xml"/><Relationship Id="rId8" Type="http://schemas.openxmlformats.org/officeDocument/2006/relationships/slideLayout" Target="../slideLayouts/slideLayout48.xml"/></Relationships>
</file>

<file path=ppt/slideMasters/_rels/slideMaster6.xml.rels><?xml version="1.0" encoding="UTF-8" standalone="yes"?><Relationships xmlns="http://schemas.openxmlformats.org/package/2006/relationships"><Relationship Id="rId11" Type="http://schemas.openxmlformats.org/officeDocument/2006/relationships/slideLayout" Target="../slideLayouts/slideLayout62.xml"/><Relationship Id="rId10" Type="http://schemas.openxmlformats.org/officeDocument/2006/relationships/slideLayout" Target="../slideLayouts/slideLayout61.xml"/><Relationship Id="rId12" Type="http://schemas.openxmlformats.org/officeDocument/2006/relationships/theme" Target="../theme/theme6.xml"/><Relationship Id="rId1" Type="http://schemas.openxmlformats.org/officeDocument/2006/relationships/slideLayout" Target="../slideLayouts/slideLayout52.xml"/><Relationship Id="rId2" Type="http://schemas.openxmlformats.org/officeDocument/2006/relationships/slideLayout" Target="../slideLayouts/slideLayout53.xml"/><Relationship Id="rId3" Type="http://schemas.openxmlformats.org/officeDocument/2006/relationships/slideLayout" Target="../slideLayouts/slideLayout54.xml"/><Relationship Id="rId4" Type="http://schemas.openxmlformats.org/officeDocument/2006/relationships/slideLayout" Target="../slideLayouts/slideLayout55.xml"/><Relationship Id="rId9" Type="http://schemas.openxmlformats.org/officeDocument/2006/relationships/slideLayout" Target="../slideLayouts/slideLayout60.xml"/><Relationship Id="rId5" Type="http://schemas.openxmlformats.org/officeDocument/2006/relationships/slideLayout" Target="../slideLayouts/slideLayout56.xml"/><Relationship Id="rId6" Type="http://schemas.openxmlformats.org/officeDocument/2006/relationships/slideLayout" Target="../slideLayouts/slideLayout57.xml"/><Relationship Id="rId7" Type="http://schemas.openxmlformats.org/officeDocument/2006/relationships/slideLayout" Target="../slideLayouts/slideLayout58.xml"/><Relationship Id="rId8" Type="http://schemas.openxmlformats.org/officeDocument/2006/relationships/slideLayout" Target="../slideLayouts/slideLayout5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 name="Shape 5"/>
        <p:cNvGrpSpPr/>
        <p:nvPr/>
      </p:nvGrpSpPr>
      <p:grpSpPr>
        <a:xfrm>
          <a:off x="0" y="0"/>
          <a:ext cx="0" cy="0"/>
          <a:chOff x="0" y="0"/>
          <a:chExt cx="0" cy="0"/>
        </a:xfrm>
      </p:grpSpPr>
      <p:pic>
        <p:nvPicPr>
          <p:cNvPr id="6" name="Google Shape;6;p30"/>
          <p:cNvPicPr preferRelativeResize="0"/>
          <p:nvPr/>
        </p:nvPicPr>
        <p:blipFill rotWithShape="1">
          <a:blip r:embed="rId2">
            <a:alphaModFix/>
          </a:blip>
          <a:srcRect b="0" l="3613" r="0" t="0"/>
          <a:stretch/>
        </p:blipFill>
        <p:spPr>
          <a:xfrm>
            <a:off x="0" y="2669685"/>
            <a:ext cx="4037012" cy="4188315"/>
          </a:xfrm>
          <a:prstGeom prst="rect">
            <a:avLst/>
          </a:prstGeom>
          <a:noFill/>
          <a:ln>
            <a:noFill/>
          </a:ln>
        </p:spPr>
      </p:pic>
      <p:pic>
        <p:nvPicPr>
          <p:cNvPr id="7" name="Google Shape;7;p30"/>
          <p:cNvPicPr preferRelativeResize="0"/>
          <p:nvPr/>
        </p:nvPicPr>
        <p:blipFill rotWithShape="1">
          <a:blip r:embed="rId3">
            <a:alphaModFix/>
          </a:blip>
          <a:srcRect b="0" l="35640" r="0" t="0"/>
          <a:stretch/>
        </p:blipFill>
        <p:spPr>
          <a:xfrm>
            <a:off x="0" y="2892347"/>
            <a:ext cx="1522412" cy="2365453"/>
          </a:xfrm>
          <a:prstGeom prst="rect">
            <a:avLst/>
          </a:prstGeom>
          <a:noFill/>
          <a:ln>
            <a:noFill/>
          </a:ln>
        </p:spPr>
      </p:pic>
      <p:sp>
        <p:nvSpPr>
          <p:cNvPr id="8" name="Google Shape;8;p30"/>
          <p:cNvSpPr/>
          <p:nvPr/>
        </p:nvSpPr>
        <p:spPr>
          <a:xfrm>
            <a:off x="8609012" y="1676400"/>
            <a:ext cx="2819400" cy="2819400"/>
          </a:xfrm>
          <a:prstGeom prst="ellipse">
            <a:avLst/>
          </a:prstGeom>
          <a:gradFill>
            <a:gsLst>
              <a:gs pos="0">
                <a:srgbClr val="F4F3EC">
                  <a:alpha val="6666"/>
                </a:srgbClr>
              </a:gs>
              <a:gs pos="36000">
                <a:srgbClr val="F4F3EC">
                  <a:alpha val="5882"/>
                </a:srgbClr>
              </a:gs>
              <a:gs pos="69000">
                <a:srgbClr val="F4F3EC">
                  <a:alpha val="0"/>
                </a:srgbClr>
              </a:gs>
              <a:gs pos="100000">
                <a:srgbClr val="F4F3EC">
                  <a:alpha val="0"/>
                </a:srgbClr>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pic>
        <p:nvPicPr>
          <p:cNvPr id="9" name="Google Shape;9;p30"/>
          <p:cNvPicPr preferRelativeResize="0"/>
          <p:nvPr/>
        </p:nvPicPr>
        <p:blipFill rotWithShape="1">
          <a:blip r:embed="rId4">
            <a:alphaModFix/>
          </a:blip>
          <a:srcRect b="0" l="0" r="0" t="28812"/>
          <a:stretch/>
        </p:blipFill>
        <p:spPr>
          <a:xfrm>
            <a:off x="7999412" y="0"/>
            <a:ext cx="1603387" cy="1141407"/>
          </a:xfrm>
          <a:prstGeom prst="rect">
            <a:avLst/>
          </a:prstGeom>
          <a:noFill/>
          <a:ln>
            <a:noFill/>
          </a:ln>
        </p:spPr>
      </p:pic>
      <p:pic>
        <p:nvPicPr>
          <p:cNvPr id="10" name="Google Shape;10;p30"/>
          <p:cNvPicPr preferRelativeResize="0"/>
          <p:nvPr/>
        </p:nvPicPr>
        <p:blipFill rotWithShape="1">
          <a:blip r:embed="rId5">
            <a:alphaModFix/>
          </a:blip>
          <a:srcRect b="23320" l="0" r="0" t="0"/>
          <a:stretch/>
        </p:blipFill>
        <p:spPr>
          <a:xfrm>
            <a:off x="8605878" y="6096000"/>
            <a:ext cx="993734" cy="762000"/>
          </a:xfrm>
          <a:prstGeom prst="rect">
            <a:avLst/>
          </a:prstGeom>
          <a:noFill/>
          <a:ln>
            <a:noFill/>
          </a:ln>
        </p:spPr>
      </p:pic>
      <p:sp>
        <p:nvSpPr>
          <p:cNvPr id="11" name="Google Shape;11;p30"/>
          <p:cNvSpPr/>
          <p:nvPr/>
        </p:nvSpPr>
        <p:spPr>
          <a:xfrm>
            <a:off x="10437812" y="0"/>
            <a:ext cx="685800" cy="1143000"/>
          </a:xfrm>
          <a:prstGeom prst="rect">
            <a:avLst/>
          </a:prstGeom>
          <a:solidFill>
            <a:schemeClr val="accent1"/>
          </a:solidFill>
          <a:ln>
            <a:noFill/>
          </a:ln>
          <a:effectLst>
            <a:outerShdw blurRad="38100" rotWithShape="0" dir="5400000" dist="25400">
              <a:srgbClr val="000000">
                <a:alpha val="44705"/>
              </a:srgbClr>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12" name="Google Shape;12;p30"/>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Clr>
                <a:schemeClr val="dk2"/>
              </a:buClr>
              <a:buSzPts val="4200"/>
              <a:buFont typeface="Cambria"/>
              <a:buNone/>
              <a:defRPr b="0" i="0" sz="4200" u="none" cap="none" strike="noStrike">
                <a:solidFill>
                  <a:schemeClr val="dk2"/>
                </a:solidFill>
                <a:latin typeface="Cambria"/>
                <a:ea typeface="Cambria"/>
                <a:cs typeface="Cambria"/>
                <a:sym typeface="Cambria"/>
              </a:defRPr>
            </a:lvl1pPr>
            <a:lvl2pPr lvl="1" marR="0" rtl="0" algn="l">
              <a:spcBef>
                <a:spcPts val="0"/>
              </a:spcBef>
              <a:spcAft>
                <a:spcPts val="0"/>
              </a:spcAft>
              <a:buSzPts val="1400"/>
              <a:buNone/>
              <a:defRPr b="0" i="0" sz="1800" u="none" cap="none" strike="noStrike">
                <a:solidFill>
                  <a:schemeClr val="dk2"/>
                </a:solidFill>
              </a:defRPr>
            </a:lvl2pPr>
            <a:lvl3pPr lvl="2" marR="0" rtl="0" algn="l">
              <a:spcBef>
                <a:spcPts val="0"/>
              </a:spcBef>
              <a:spcAft>
                <a:spcPts val="0"/>
              </a:spcAft>
              <a:buSzPts val="1400"/>
              <a:buNone/>
              <a:defRPr b="0" i="0" sz="1800" u="none" cap="none" strike="noStrike">
                <a:solidFill>
                  <a:schemeClr val="dk2"/>
                </a:solidFill>
              </a:defRPr>
            </a:lvl3pPr>
            <a:lvl4pPr lvl="3" marR="0" rtl="0" algn="l">
              <a:spcBef>
                <a:spcPts val="0"/>
              </a:spcBef>
              <a:spcAft>
                <a:spcPts val="0"/>
              </a:spcAft>
              <a:buSzPts val="1400"/>
              <a:buNone/>
              <a:defRPr b="0" i="0" sz="1800" u="none" cap="none" strike="noStrike">
                <a:solidFill>
                  <a:schemeClr val="dk2"/>
                </a:solidFill>
              </a:defRPr>
            </a:lvl4pPr>
            <a:lvl5pPr lvl="4" marR="0" rtl="0" algn="l">
              <a:spcBef>
                <a:spcPts val="0"/>
              </a:spcBef>
              <a:spcAft>
                <a:spcPts val="0"/>
              </a:spcAft>
              <a:buSzPts val="1400"/>
              <a:buNone/>
              <a:defRPr b="0" i="0" sz="1800" u="none" cap="none" strike="noStrike">
                <a:solidFill>
                  <a:schemeClr val="dk2"/>
                </a:solidFill>
              </a:defRPr>
            </a:lvl5pPr>
            <a:lvl6pPr lvl="5" marR="0" rtl="0" algn="l">
              <a:spcBef>
                <a:spcPts val="0"/>
              </a:spcBef>
              <a:spcAft>
                <a:spcPts val="0"/>
              </a:spcAft>
              <a:buSzPts val="1400"/>
              <a:buNone/>
              <a:defRPr b="0" i="0" sz="1800" u="none" cap="none" strike="noStrike">
                <a:solidFill>
                  <a:schemeClr val="dk2"/>
                </a:solidFill>
              </a:defRPr>
            </a:lvl6pPr>
            <a:lvl7pPr lvl="6" marR="0" rtl="0" algn="l">
              <a:spcBef>
                <a:spcPts val="0"/>
              </a:spcBef>
              <a:spcAft>
                <a:spcPts val="0"/>
              </a:spcAft>
              <a:buSzPts val="1400"/>
              <a:buNone/>
              <a:defRPr b="0" i="0" sz="1800" u="none" cap="none" strike="noStrike">
                <a:solidFill>
                  <a:schemeClr val="dk2"/>
                </a:solidFill>
              </a:defRPr>
            </a:lvl7pPr>
            <a:lvl8pPr lvl="7" marR="0" rtl="0" algn="l">
              <a:spcBef>
                <a:spcPts val="0"/>
              </a:spcBef>
              <a:spcAft>
                <a:spcPts val="0"/>
              </a:spcAft>
              <a:buSzPts val="1400"/>
              <a:buNone/>
              <a:defRPr b="0" i="0" sz="1800" u="none" cap="none" strike="noStrike">
                <a:solidFill>
                  <a:schemeClr val="dk2"/>
                </a:solidFill>
              </a:defRPr>
            </a:lvl8pPr>
            <a:lvl9pPr lvl="8" marR="0" rtl="0" algn="l">
              <a:spcBef>
                <a:spcPts val="0"/>
              </a:spcBef>
              <a:spcAft>
                <a:spcPts val="0"/>
              </a:spcAft>
              <a:buSzPts val="1400"/>
              <a:buNone/>
              <a:defRPr b="0" i="0" sz="1800" u="none" cap="none" strike="noStrike">
                <a:solidFill>
                  <a:schemeClr val="dk2"/>
                </a:solidFill>
              </a:defRPr>
            </a:lvl9pPr>
          </a:lstStyle>
          <a:p/>
        </p:txBody>
      </p:sp>
      <p:sp>
        <p:nvSpPr>
          <p:cNvPr id="13" name="Google Shape;13;p30"/>
          <p:cNvSpPr txBox="1"/>
          <p:nvPr>
            <p:ph idx="1" type="body"/>
          </p:nvPr>
        </p:nvSpPr>
        <p:spPr>
          <a:xfrm>
            <a:off x="1103312" y="2052918"/>
            <a:ext cx="8946541" cy="4195481"/>
          </a:xfrm>
          <a:prstGeom prst="rect">
            <a:avLst/>
          </a:prstGeom>
          <a:noFill/>
          <a:ln>
            <a:noFill/>
          </a:ln>
        </p:spPr>
        <p:txBody>
          <a:bodyPr anchorCtr="0" anchor="t" bIns="45700" lIns="91425" spcFirstLastPara="1" rIns="91425" wrap="square" tIns="45700">
            <a:normAutofit/>
          </a:bodyPr>
          <a:lstStyle>
            <a:lvl1pPr indent="-330200" lvl="0" marL="457200" marR="0" rtl="0" algn="l">
              <a:spcBef>
                <a:spcPts val="1000"/>
              </a:spcBef>
              <a:spcAft>
                <a:spcPts val="0"/>
              </a:spcAft>
              <a:buClr>
                <a:srgbClr val="F7F6F2"/>
              </a:buClr>
              <a:buSzPts val="1600"/>
              <a:buFont typeface="Noto Sans Symbols"/>
              <a:buChar char="►"/>
              <a:defRPr b="0" i="0" sz="2000" u="none" cap="none" strike="noStrike">
                <a:solidFill>
                  <a:schemeClr val="dk1"/>
                </a:solidFill>
                <a:latin typeface="Cambria"/>
                <a:ea typeface="Cambria"/>
                <a:cs typeface="Cambria"/>
                <a:sym typeface="Cambria"/>
              </a:defRPr>
            </a:lvl1pPr>
            <a:lvl2pPr indent="-320040" lvl="1" marL="914400" marR="0" rtl="0" algn="l">
              <a:spcBef>
                <a:spcPts val="1000"/>
              </a:spcBef>
              <a:spcAft>
                <a:spcPts val="0"/>
              </a:spcAft>
              <a:buClr>
                <a:srgbClr val="F7F6F2"/>
              </a:buClr>
              <a:buSzPts val="1440"/>
              <a:buFont typeface="Noto Sans Symbols"/>
              <a:buChar char="►"/>
              <a:defRPr b="0" i="0" sz="1800" u="none" cap="none" strike="noStrike">
                <a:solidFill>
                  <a:schemeClr val="dk1"/>
                </a:solidFill>
                <a:latin typeface="Cambria"/>
                <a:ea typeface="Cambria"/>
                <a:cs typeface="Cambria"/>
                <a:sym typeface="Cambria"/>
              </a:defRPr>
            </a:lvl2pPr>
            <a:lvl3pPr indent="-309880" lvl="2" marL="1371600" marR="0" rtl="0" algn="l">
              <a:spcBef>
                <a:spcPts val="1000"/>
              </a:spcBef>
              <a:spcAft>
                <a:spcPts val="0"/>
              </a:spcAft>
              <a:buClr>
                <a:srgbClr val="F7F6F2"/>
              </a:buClr>
              <a:buSzPts val="1280"/>
              <a:buFont typeface="Noto Sans Symbols"/>
              <a:buChar char="►"/>
              <a:defRPr b="0" i="0" sz="1600" u="none" cap="none" strike="noStrike">
                <a:solidFill>
                  <a:schemeClr val="dk1"/>
                </a:solidFill>
                <a:latin typeface="Cambria"/>
                <a:ea typeface="Cambria"/>
                <a:cs typeface="Cambria"/>
                <a:sym typeface="Cambria"/>
              </a:defRPr>
            </a:lvl3pPr>
            <a:lvl4pPr indent="-299719" lvl="3" marL="1828800" marR="0" rtl="0" algn="l">
              <a:spcBef>
                <a:spcPts val="1000"/>
              </a:spcBef>
              <a:spcAft>
                <a:spcPts val="0"/>
              </a:spcAft>
              <a:buClr>
                <a:srgbClr val="F7F6F2"/>
              </a:buClr>
              <a:buSzPts val="1120"/>
              <a:buFont typeface="Noto Sans Symbols"/>
              <a:buChar char="►"/>
              <a:defRPr b="0" i="0" sz="1400" u="none" cap="none" strike="noStrike">
                <a:solidFill>
                  <a:schemeClr val="dk1"/>
                </a:solidFill>
                <a:latin typeface="Cambria"/>
                <a:ea typeface="Cambria"/>
                <a:cs typeface="Cambria"/>
                <a:sym typeface="Cambria"/>
              </a:defRPr>
            </a:lvl4pPr>
            <a:lvl5pPr indent="-299720" lvl="4" marL="2286000" marR="0" rtl="0" algn="l">
              <a:spcBef>
                <a:spcPts val="1000"/>
              </a:spcBef>
              <a:spcAft>
                <a:spcPts val="0"/>
              </a:spcAft>
              <a:buClr>
                <a:srgbClr val="F7F6F2"/>
              </a:buClr>
              <a:buSzPts val="1120"/>
              <a:buFont typeface="Noto Sans Symbols"/>
              <a:buChar char="►"/>
              <a:defRPr b="0" i="0" sz="1400" u="none" cap="none" strike="noStrike">
                <a:solidFill>
                  <a:schemeClr val="dk1"/>
                </a:solidFill>
                <a:latin typeface="Cambria"/>
                <a:ea typeface="Cambria"/>
                <a:cs typeface="Cambria"/>
                <a:sym typeface="Cambria"/>
              </a:defRPr>
            </a:lvl5pPr>
            <a:lvl6pPr indent="-299720" lvl="5" marL="2743200" marR="0" rtl="0" algn="l">
              <a:spcBef>
                <a:spcPts val="1000"/>
              </a:spcBef>
              <a:spcAft>
                <a:spcPts val="0"/>
              </a:spcAft>
              <a:buClr>
                <a:srgbClr val="F7F6F2"/>
              </a:buClr>
              <a:buSzPts val="1120"/>
              <a:buFont typeface="Noto Sans Symbols"/>
              <a:buChar char="►"/>
              <a:defRPr b="0" i="0" sz="1400" u="none" cap="none" strike="noStrike">
                <a:solidFill>
                  <a:schemeClr val="dk1"/>
                </a:solidFill>
                <a:latin typeface="Cambria"/>
                <a:ea typeface="Cambria"/>
                <a:cs typeface="Cambria"/>
                <a:sym typeface="Cambria"/>
              </a:defRPr>
            </a:lvl6pPr>
            <a:lvl7pPr indent="-299720" lvl="6" marL="3200400" marR="0" rtl="0" algn="l">
              <a:spcBef>
                <a:spcPts val="1000"/>
              </a:spcBef>
              <a:spcAft>
                <a:spcPts val="0"/>
              </a:spcAft>
              <a:buClr>
                <a:srgbClr val="F7F6F2"/>
              </a:buClr>
              <a:buSzPts val="1120"/>
              <a:buFont typeface="Noto Sans Symbols"/>
              <a:buChar char="►"/>
              <a:defRPr b="0" i="0" sz="1400" u="none" cap="none" strike="noStrike">
                <a:solidFill>
                  <a:schemeClr val="dk1"/>
                </a:solidFill>
                <a:latin typeface="Cambria"/>
                <a:ea typeface="Cambria"/>
                <a:cs typeface="Cambria"/>
                <a:sym typeface="Cambria"/>
              </a:defRPr>
            </a:lvl7pPr>
            <a:lvl8pPr indent="-299720" lvl="7" marL="3657600" marR="0" rtl="0" algn="l">
              <a:spcBef>
                <a:spcPts val="1000"/>
              </a:spcBef>
              <a:spcAft>
                <a:spcPts val="0"/>
              </a:spcAft>
              <a:buClr>
                <a:srgbClr val="F7F6F2"/>
              </a:buClr>
              <a:buSzPts val="1120"/>
              <a:buFont typeface="Noto Sans Symbols"/>
              <a:buChar char="►"/>
              <a:defRPr b="0" i="0" sz="1400" u="none" cap="none" strike="noStrike">
                <a:solidFill>
                  <a:schemeClr val="dk1"/>
                </a:solidFill>
                <a:latin typeface="Cambria"/>
                <a:ea typeface="Cambria"/>
                <a:cs typeface="Cambria"/>
                <a:sym typeface="Cambria"/>
              </a:defRPr>
            </a:lvl8pPr>
            <a:lvl9pPr indent="-299720" lvl="8" marL="4114800" marR="0" rtl="0" algn="l">
              <a:spcBef>
                <a:spcPts val="1000"/>
              </a:spcBef>
              <a:spcAft>
                <a:spcPts val="0"/>
              </a:spcAft>
              <a:buClr>
                <a:srgbClr val="F7F6F2"/>
              </a:buClr>
              <a:buSzPts val="1120"/>
              <a:buFont typeface="Noto Sans Symbols"/>
              <a:buChar char="►"/>
              <a:defRPr b="0" i="0" sz="1400" u="none" cap="none" strike="noStrike">
                <a:solidFill>
                  <a:schemeClr val="dk1"/>
                </a:solidFill>
                <a:latin typeface="Cambria"/>
                <a:ea typeface="Cambria"/>
                <a:cs typeface="Cambria"/>
                <a:sym typeface="Cambria"/>
              </a:defRPr>
            </a:lvl9pPr>
          </a:lstStyle>
          <a:p/>
        </p:txBody>
      </p:sp>
      <p:sp>
        <p:nvSpPr>
          <p:cNvPr id="14" name="Google Shape;14;p30"/>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1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5" name="Google Shape;15;p30"/>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1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6" name="Google Shape;16;p30"/>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marR="0" rtl="0" algn="ctr">
              <a:spcBef>
                <a:spcPts val="0"/>
              </a:spcBef>
              <a:buNone/>
              <a:defRPr b="0" i="0" sz="2800" u="none" cap="none" strike="noStrike">
                <a:solidFill>
                  <a:srgbClr val="888888"/>
                </a:solidFill>
                <a:latin typeface="Calibri"/>
                <a:ea typeface="Calibri"/>
                <a:cs typeface="Calibri"/>
                <a:sym typeface="Calibri"/>
              </a:defRPr>
            </a:lvl1pPr>
            <a:lvl2pPr indent="0" lvl="1" marL="0" marR="0" rtl="0" algn="ctr">
              <a:spcBef>
                <a:spcPts val="0"/>
              </a:spcBef>
              <a:buNone/>
              <a:defRPr b="0" i="0" sz="2800" u="none" cap="none" strike="noStrike">
                <a:solidFill>
                  <a:srgbClr val="888888"/>
                </a:solidFill>
                <a:latin typeface="Calibri"/>
                <a:ea typeface="Calibri"/>
                <a:cs typeface="Calibri"/>
                <a:sym typeface="Calibri"/>
              </a:defRPr>
            </a:lvl2pPr>
            <a:lvl3pPr indent="0" lvl="2" marL="0" marR="0" rtl="0" algn="ctr">
              <a:spcBef>
                <a:spcPts val="0"/>
              </a:spcBef>
              <a:buNone/>
              <a:defRPr b="0" i="0" sz="2800" u="none" cap="none" strike="noStrike">
                <a:solidFill>
                  <a:srgbClr val="888888"/>
                </a:solidFill>
                <a:latin typeface="Calibri"/>
                <a:ea typeface="Calibri"/>
                <a:cs typeface="Calibri"/>
                <a:sym typeface="Calibri"/>
              </a:defRPr>
            </a:lvl3pPr>
            <a:lvl4pPr indent="0" lvl="3" marL="0" marR="0" rtl="0" algn="ctr">
              <a:spcBef>
                <a:spcPts val="0"/>
              </a:spcBef>
              <a:buNone/>
              <a:defRPr b="0" i="0" sz="2800" u="none" cap="none" strike="noStrike">
                <a:solidFill>
                  <a:srgbClr val="888888"/>
                </a:solidFill>
                <a:latin typeface="Calibri"/>
                <a:ea typeface="Calibri"/>
                <a:cs typeface="Calibri"/>
                <a:sym typeface="Calibri"/>
              </a:defRPr>
            </a:lvl4pPr>
            <a:lvl5pPr indent="0" lvl="4" marL="0" marR="0" rtl="0" algn="ctr">
              <a:spcBef>
                <a:spcPts val="0"/>
              </a:spcBef>
              <a:buNone/>
              <a:defRPr b="0" i="0" sz="2800" u="none" cap="none" strike="noStrike">
                <a:solidFill>
                  <a:srgbClr val="888888"/>
                </a:solidFill>
                <a:latin typeface="Calibri"/>
                <a:ea typeface="Calibri"/>
                <a:cs typeface="Calibri"/>
                <a:sym typeface="Calibri"/>
              </a:defRPr>
            </a:lvl5pPr>
            <a:lvl6pPr indent="0" lvl="5" marL="0" marR="0" rtl="0" algn="ctr">
              <a:spcBef>
                <a:spcPts val="0"/>
              </a:spcBef>
              <a:buNone/>
              <a:defRPr b="0" i="0" sz="2800" u="none" cap="none" strike="noStrike">
                <a:solidFill>
                  <a:srgbClr val="888888"/>
                </a:solidFill>
                <a:latin typeface="Calibri"/>
                <a:ea typeface="Calibri"/>
                <a:cs typeface="Calibri"/>
                <a:sym typeface="Calibri"/>
              </a:defRPr>
            </a:lvl6pPr>
            <a:lvl7pPr indent="0" lvl="6" marL="0" marR="0" rtl="0" algn="ctr">
              <a:spcBef>
                <a:spcPts val="0"/>
              </a:spcBef>
              <a:buNone/>
              <a:defRPr b="0" i="0" sz="2800" u="none" cap="none" strike="noStrike">
                <a:solidFill>
                  <a:srgbClr val="888888"/>
                </a:solidFill>
                <a:latin typeface="Calibri"/>
                <a:ea typeface="Calibri"/>
                <a:cs typeface="Calibri"/>
                <a:sym typeface="Calibri"/>
              </a:defRPr>
            </a:lvl7pPr>
            <a:lvl8pPr indent="0" lvl="7" marL="0" marR="0" rtl="0" algn="ctr">
              <a:spcBef>
                <a:spcPts val="0"/>
              </a:spcBef>
              <a:buNone/>
              <a:defRPr b="0" i="0" sz="2800" u="none" cap="none" strike="noStrike">
                <a:solidFill>
                  <a:srgbClr val="888888"/>
                </a:solidFill>
                <a:latin typeface="Calibri"/>
                <a:ea typeface="Calibri"/>
                <a:cs typeface="Calibri"/>
                <a:sym typeface="Calibri"/>
              </a:defRPr>
            </a:lvl8pPr>
            <a:lvl9pPr indent="0" lvl="8" marL="0" marR="0" rtl="0" algn="ctr">
              <a:spcBef>
                <a:spcPts val="0"/>
              </a:spcBef>
              <a:buNone/>
              <a:defRPr b="0" i="0" sz="2800" u="none" cap="none" strike="noStrike">
                <a:solidFill>
                  <a:srgbClr val="888888"/>
                </a:solidFill>
                <a:latin typeface="Calibri"/>
                <a:ea typeface="Calibri"/>
                <a:cs typeface="Calibri"/>
                <a:sym typeface="Calibri"/>
              </a:defRPr>
            </a:lvl9pPr>
          </a:lstStyle>
          <a:p>
            <a:pPr indent="0" lvl="0" marL="0" rtl="0" algn="ctr">
              <a:spcBef>
                <a:spcPts val="0"/>
              </a:spcBef>
              <a:spcAft>
                <a:spcPts val="0"/>
              </a:spcAft>
              <a:buNone/>
            </a:pPr>
            <a:fld id="{00000000-1234-1234-1234-123412341234}" type="slidenum">
              <a:rPr lang="en-IN"/>
              <a:t>‹#›</a:t>
            </a:fld>
            <a:endParaRPr/>
          </a:p>
        </p:txBody>
      </p:sp>
    </p:spTree>
  </p:cSld>
  <p:clrMap accent1="accent1" accent2="accent2" accent3="accent3" accent4="accent4" accent5="accent5" accent6="accent6" bg1="lt1" bg2="dk2" tx1="dk1" tx2="lt2" folHlink="folHlink" hlink="hlink"/>
  <p:sldLayoutIdLst>
    <p:sldLayoutId id="2147483649"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3" name="Shape 23"/>
        <p:cNvGrpSpPr/>
        <p:nvPr/>
      </p:nvGrpSpPr>
      <p:grpSpPr>
        <a:xfrm>
          <a:off x="0" y="0"/>
          <a:ext cx="0" cy="0"/>
          <a:chOff x="0" y="0"/>
          <a:chExt cx="0" cy="0"/>
        </a:xfrm>
      </p:grpSpPr>
      <p:pic>
        <p:nvPicPr>
          <p:cNvPr id="24" name="Google Shape;24;p29"/>
          <p:cNvPicPr preferRelativeResize="0"/>
          <p:nvPr/>
        </p:nvPicPr>
        <p:blipFill rotWithShape="1">
          <a:blip r:embed="rId2">
            <a:alphaModFix/>
          </a:blip>
          <a:srcRect b="0" l="3613" r="0" t="0"/>
          <a:stretch/>
        </p:blipFill>
        <p:spPr>
          <a:xfrm>
            <a:off x="0" y="2669685"/>
            <a:ext cx="4037012" cy="4188315"/>
          </a:xfrm>
          <a:prstGeom prst="rect">
            <a:avLst/>
          </a:prstGeom>
          <a:noFill/>
          <a:ln>
            <a:noFill/>
          </a:ln>
        </p:spPr>
      </p:pic>
      <p:pic>
        <p:nvPicPr>
          <p:cNvPr id="25" name="Google Shape;25;p29"/>
          <p:cNvPicPr preferRelativeResize="0"/>
          <p:nvPr/>
        </p:nvPicPr>
        <p:blipFill rotWithShape="1">
          <a:blip r:embed="rId3">
            <a:alphaModFix/>
          </a:blip>
          <a:srcRect b="0" l="35640" r="0" t="0"/>
          <a:stretch/>
        </p:blipFill>
        <p:spPr>
          <a:xfrm>
            <a:off x="0" y="2892347"/>
            <a:ext cx="1522412" cy="2365453"/>
          </a:xfrm>
          <a:prstGeom prst="rect">
            <a:avLst/>
          </a:prstGeom>
          <a:noFill/>
          <a:ln>
            <a:noFill/>
          </a:ln>
        </p:spPr>
      </p:pic>
      <p:sp>
        <p:nvSpPr>
          <p:cNvPr id="26" name="Google Shape;26;p29"/>
          <p:cNvSpPr/>
          <p:nvPr/>
        </p:nvSpPr>
        <p:spPr>
          <a:xfrm>
            <a:off x="8609012" y="1676400"/>
            <a:ext cx="2819400" cy="2819400"/>
          </a:xfrm>
          <a:prstGeom prst="ellipse">
            <a:avLst/>
          </a:prstGeom>
          <a:gradFill>
            <a:gsLst>
              <a:gs pos="0">
                <a:srgbClr val="538CD5">
                  <a:alpha val="6666"/>
                </a:srgbClr>
              </a:gs>
              <a:gs pos="36000">
                <a:srgbClr val="538CD5">
                  <a:alpha val="5882"/>
                </a:srgbClr>
              </a:gs>
              <a:gs pos="69000">
                <a:srgbClr val="538CD5">
                  <a:alpha val="0"/>
                </a:srgbClr>
              </a:gs>
              <a:gs pos="100000">
                <a:srgbClr val="538CD5">
                  <a:alpha val="0"/>
                </a:srgbClr>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id="27" name="Google Shape;27;p29"/>
          <p:cNvPicPr preferRelativeResize="0"/>
          <p:nvPr/>
        </p:nvPicPr>
        <p:blipFill rotWithShape="1">
          <a:blip r:embed="rId4">
            <a:alphaModFix/>
          </a:blip>
          <a:srcRect b="0" l="0" r="0" t="28812"/>
          <a:stretch/>
        </p:blipFill>
        <p:spPr>
          <a:xfrm>
            <a:off x="7999412" y="0"/>
            <a:ext cx="1603387" cy="1141407"/>
          </a:xfrm>
          <a:prstGeom prst="rect">
            <a:avLst/>
          </a:prstGeom>
          <a:noFill/>
          <a:ln>
            <a:noFill/>
          </a:ln>
        </p:spPr>
      </p:pic>
      <p:pic>
        <p:nvPicPr>
          <p:cNvPr id="28" name="Google Shape;28;p29"/>
          <p:cNvPicPr preferRelativeResize="0"/>
          <p:nvPr/>
        </p:nvPicPr>
        <p:blipFill rotWithShape="1">
          <a:blip r:embed="rId5">
            <a:alphaModFix/>
          </a:blip>
          <a:srcRect b="23320" l="0" r="0" t="0"/>
          <a:stretch/>
        </p:blipFill>
        <p:spPr>
          <a:xfrm>
            <a:off x="8605878" y="6096000"/>
            <a:ext cx="993734" cy="762000"/>
          </a:xfrm>
          <a:prstGeom prst="rect">
            <a:avLst/>
          </a:prstGeom>
          <a:noFill/>
          <a:ln>
            <a:noFill/>
          </a:ln>
        </p:spPr>
      </p:pic>
      <p:sp>
        <p:nvSpPr>
          <p:cNvPr id="29" name="Google Shape;29;p29"/>
          <p:cNvSpPr/>
          <p:nvPr/>
        </p:nvSpPr>
        <p:spPr>
          <a:xfrm>
            <a:off x="10437812" y="0"/>
            <a:ext cx="685800" cy="1143000"/>
          </a:xfrm>
          <a:prstGeom prst="rect">
            <a:avLst/>
          </a:prstGeom>
          <a:solidFill>
            <a:schemeClr val="accent1"/>
          </a:solidFill>
          <a:ln>
            <a:noFill/>
          </a:ln>
          <a:effectLst>
            <a:outerShdw blurRad="38100" rotWithShape="0" dir="5400000" dist="25400">
              <a:srgbClr val="000000">
                <a:alpha val="44705"/>
              </a:srgbClr>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30" name="Google Shape;30;p29"/>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Clr>
                <a:schemeClr val="lt2"/>
              </a:buClr>
              <a:buSzPts val="4200"/>
              <a:buFont typeface="Cambria"/>
              <a:buNone/>
              <a:defRPr b="0" i="0" sz="4200" u="none" cap="none" strike="noStrike">
                <a:solidFill>
                  <a:schemeClr val="lt2"/>
                </a:solidFill>
                <a:latin typeface="Cambria"/>
                <a:ea typeface="Cambria"/>
                <a:cs typeface="Cambria"/>
                <a:sym typeface="Cambria"/>
              </a:defRPr>
            </a:lvl1pPr>
            <a:lvl2pPr lvl="1" marR="0" rtl="0" algn="l">
              <a:spcBef>
                <a:spcPts val="0"/>
              </a:spcBef>
              <a:spcAft>
                <a:spcPts val="0"/>
              </a:spcAft>
              <a:buSzPts val="1400"/>
              <a:buNone/>
              <a:defRPr b="0" i="0" sz="1800" u="none" cap="none" strike="noStrike">
                <a:solidFill>
                  <a:schemeClr val="lt2"/>
                </a:solidFill>
              </a:defRPr>
            </a:lvl2pPr>
            <a:lvl3pPr lvl="2" marR="0" rtl="0" algn="l">
              <a:spcBef>
                <a:spcPts val="0"/>
              </a:spcBef>
              <a:spcAft>
                <a:spcPts val="0"/>
              </a:spcAft>
              <a:buSzPts val="1400"/>
              <a:buNone/>
              <a:defRPr b="0" i="0" sz="1800" u="none" cap="none" strike="noStrike">
                <a:solidFill>
                  <a:schemeClr val="lt2"/>
                </a:solidFill>
              </a:defRPr>
            </a:lvl3pPr>
            <a:lvl4pPr lvl="3" marR="0" rtl="0" algn="l">
              <a:spcBef>
                <a:spcPts val="0"/>
              </a:spcBef>
              <a:spcAft>
                <a:spcPts val="0"/>
              </a:spcAft>
              <a:buSzPts val="1400"/>
              <a:buNone/>
              <a:defRPr b="0" i="0" sz="1800" u="none" cap="none" strike="noStrike">
                <a:solidFill>
                  <a:schemeClr val="lt2"/>
                </a:solidFill>
              </a:defRPr>
            </a:lvl4pPr>
            <a:lvl5pPr lvl="4" marR="0" rtl="0" algn="l">
              <a:spcBef>
                <a:spcPts val="0"/>
              </a:spcBef>
              <a:spcAft>
                <a:spcPts val="0"/>
              </a:spcAft>
              <a:buSzPts val="1400"/>
              <a:buNone/>
              <a:defRPr b="0" i="0" sz="1800" u="none" cap="none" strike="noStrike">
                <a:solidFill>
                  <a:schemeClr val="lt2"/>
                </a:solidFill>
              </a:defRPr>
            </a:lvl5pPr>
            <a:lvl6pPr lvl="5" marR="0" rtl="0" algn="l">
              <a:spcBef>
                <a:spcPts val="0"/>
              </a:spcBef>
              <a:spcAft>
                <a:spcPts val="0"/>
              </a:spcAft>
              <a:buSzPts val="1400"/>
              <a:buNone/>
              <a:defRPr b="0" i="0" sz="1800" u="none" cap="none" strike="noStrike">
                <a:solidFill>
                  <a:schemeClr val="lt2"/>
                </a:solidFill>
              </a:defRPr>
            </a:lvl6pPr>
            <a:lvl7pPr lvl="6" marR="0" rtl="0" algn="l">
              <a:spcBef>
                <a:spcPts val="0"/>
              </a:spcBef>
              <a:spcAft>
                <a:spcPts val="0"/>
              </a:spcAft>
              <a:buSzPts val="1400"/>
              <a:buNone/>
              <a:defRPr b="0" i="0" sz="1800" u="none" cap="none" strike="noStrike">
                <a:solidFill>
                  <a:schemeClr val="lt2"/>
                </a:solidFill>
              </a:defRPr>
            </a:lvl7pPr>
            <a:lvl8pPr lvl="7" marR="0" rtl="0" algn="l">
              <a:spcBef>
                <a:spcPts val="0"/>
              </a:spcBef>
              <a:spcAft>
                <a:spcPts val="0"/>
              </a:spcAft>
              <a:buSzPts val="1400"/>
              <a:buNone/>
              <a:defRPr b="0" i="0" sz="1800" u="none" cap="none" strike="noStrike">
                <a:solidFill>
                  <a:schemeClr val="lt2"/>
                </a:solidFill>
              </a:defRPr>
            </a:lvl8pPr>
            <a:lvl9pPr lvl="8" marR="0" rtl="0" algn="l">
              <a:spcBef>
                <a:spcPts val="0"/>
              </a:spcBef>
              <a:spcAft>
                <a:spcPts val="0"/>
              </a:spcAft>
              <a:buSzPts val="1400"/>
              <a:buNone/>
              <a:defRPr b="0" i="0" sz="1800" u="none" cap="none" strike="noStrike">
                <a:solidFill>
                  <a:schemeClr val="lt2"/>
                </a:solidFill>
              </a:defRPr>
            </a:lvl9pPr>
          </a:lstStyle>
          <a:p/>
        </p:txBody>
      </p:sp>
      <p:sp>
        <p:nvSpPr>
          <p:cNvPr id="31" name="Google Shape;31;p29"/>
          <p:cNvSpPr txBox="1"/>
          <p:nvPr>
            <p:ph idx="1" type="body"/>
          </p:nvPr>
        </p:nvSpPr>
        <p:spPr>
          <a:xfrm>
            <a:off x="1103312" y="2052918"/>
            <a:ext cx="8946541" cy="4195481"/>
          </a:xfrm>
          <a:prstGeom prst="rect">
            <a:avLst/>
          </a:prstGeom>
          <a:noFill/>
          <a:ln>
            <a:noFill/>
          </a:ln>
        </p:spPr>
        <p:txBody>
          <a:bodyPr anchorCtr="0" anchor="t" bIns="45700" lIns="91425" spcFirstLastPara="1" rIns="91425" wrap="square" tIns="45700">
            <a:normAutofit/>
          </a:bodyPr>
          <a:lstStyle>
            <a:lvl1pPr indent="-330200" lvl="0" marL="457200" marR="0" rtl="0" algn="l">
              <a:spcBef>
                <a:spcPts val="1000"/>
              </a:spcBef>
              <a:spcAft>
                <a:spcPts val="0"/>
              </a:spcAft>
              <a:buClr>
                <a:srgbClr val="8CB3E3"/>
              </a:buClr>
              <a:buSzPts val="1600"/>
              <a:buFont typeface="Noto Sans Symbols"/>
              <a:buChar char="►"/>
              <a:defRPr b="0" i="0" sz="2000" u="none" cap="none" strike="noStrike">
                <a:solidFill>
                  <a:schemeClr val="lt1"/>
                </a:solidFill>
                <a:latin typeface="Cambria"/>
                <a:ea typeface="Cambria"/>
                <a:cs typeface="Cambria"/>
                <a:sym typeface="Cambria"/>
              </a:defRPr>
            </a:lvl1pPr>
            <a:lvl2pPr indent="-320040" lvl="1" marL="914400" marR="0" rtl="0" algn="l">
              <a:spcBef>
                <a:spcPts val="1000"/>
              </a:spcBef>
              <a:spcAft>
                <a:spcPts val="0"/>
              </a:spcAft>
              <a:buClr>
                <a:srgbClr val="8CB3E3"/>
              </a:buClr>
              <a:buSzPts val="1440"/>
              <a:buFont typeface="Noto Sans Symbols"/>
              <a:buChar char="►"/>
              <a:defRPr b="0" i="0" sz="1800" u="none" cap="none" strike="noStrike">
                <a:solidFill>
                  <a:schemeClr val="lt1"/>
                </a:solidFill>
                <a:latin typeface="Cambria"/>
                <a:ea typeface="Cambria"/>
                <a:cs typeface="Cambria"/>
                <a:sym typeface="Cambria"/>
              </a:defRPr>
            </a:lvl2pPr>
            <a:lvl3pPr indent="-309880" lvl="2" marL="1371600" marR="0" rtl="0" algn="l">
              <a:spcBef>
                <a:spcPts val="1000"/>
              </a:spcBef>
              <a:spcAft>
                <a:spcPts val="0"/>
              </a:spcAft>
              <a:buClr>
                <a:srgbClr val="8CB3E3"/>
              </a:buClr>
              <a:buSzPts val="1280"/>
              <a:buFont typeface="Noto Sans Symbols"/>
              <a:buChar char="►"/>
              <a:defRPr b="0" i="0" sz="1600" u="none" cap="none" strike="noStrike">
                <a:solidFill>
                  <a:schemeClr val="lt1"/>
                </a:solidFill>
                <a:latin typeface="Cambria"/>
                <a:ea typeface="Cambria"/>
                <a:cs typeface="Cambria"/>
                <a:sym typeface="Cambria"/>
              </a:defRPr>
            </a:lvl3pPr>
            <a:lvl4pPr indent="-299719" lvl="3" marL="1828800" marR="0" rtl="0" algn="l">
              <a:spcBef>
                <a:spcPts val="1000"/>
              </a:spcBef>
              <a:spcAft>
                <a:spcPts val="0"/>
              </a:spcAft>
              <a:buClr>
                <a:srgbClr val="8CB3E3"/>
              </a:buClr>
              <a:buSzPts val="1120"/>
              <a:buFont typeface="Noto Sans Symbols"/>
              <a:buChar char="►"/>
              <a:defRPr b="0" i="0" sz="1400" u="none" cap="none" strike="noStrike">
                <a:solidFill>
                  <a:schemeClr val="lt1"/>
                </a:solidFill>
                <a:latin typeface="Cambria"/>
                <a:ea typeface="Cambria"/>
                <a:cs typeface="Cambria"/>
                <a:sym typeface="Cambria"/>
              </a:defRPr>
            </a:lvl4pPr>
            <a:lvl5pPr indent="-299720" lvl="4" marL="2286000" marR="0" rtl="0" algn="l">
              <a:spcBef>
                <a:spcPts val="1000"/>
              </a:spcBef>
              <a:spcAft>
                <a:spcPts val="0"/>
              </a:spcAft>
              <a:buClr>
                <a:srgbClr val="8CB3E3"/>
              </a:buClr>
              <a:buSzPts val="1120"/>
              <a:buFont typeface="Noto Sans Symbols"/>
              <a:buChar char="►"/>
              <a:defRPr b="0" i="0" sz="1400" u="none" cap="none" strike="noStrike">
                <a:solidFill>
                  <a:schemeClr val="lt1"/>
                </a:solidFill>
                <a:latin typeface="Cambria"/>
                <a:ea typeface="Cambria"/>
                <a:cs typeface="Cambria"/>
                <a:sym typeface="Cambria"/>
              </a:defRPr>
            </a:lvl5pPr>
            <a:lvl6pPr indent="-299720" lvl="5" marL="2743200" marR="0" rtl="0" algn="l">
              <a:spcBef>
                <a:spcPts val="1000"/>
              </a:spcBef>
              <a:spcAft>
                <a:spcPts val="0"/>
              </a:spcAft>
              <a:buClr>
                <a:srgbClr val="8CB3E3"/>
              </a:buClr>
              <a:buSzPts val="1120"/>
              <a:buFont typeface="Noto Sans Symbols"/>
              <a:buChar char="►"/>
              <a:defRPr b="0" i="0" sz="1400" u="none" cap="none" strike="noStrike">
                <a:solidFill>
                  <a:schemeClr val="lt1"/>
                </a:solidFill>
                <a:latin typeface="Cambria"/>
                <a:ea typeface="Cambria"/>
                <a:cs typeface="Cambria"/>
                <a:sym typeface="Cambria"/>
              </a:defRPr>
            </a:lvl6pPr>
            <a:lvl7pPr indent="-299720" lvl="6" marL="3200400" marR="0" rtl="0" algn="l">
              <a:spcBef>
                <a:spcPts val="1000"/>
              </a:spcBef>
              <a:spcAft>
                <a:spcPts val="0"/>
              </a:spcAft>
              <a:buClr>
                <a:srgbClr val="8CB3E3"/>
              </a:buClr>
              <a:buSzPts val="1120"/>
              <a:buFont typeface="Noto Sans Symbols"/>
              <a:buChar char="►"/>
              <a:defRPr b="0" i="0" sz="1400" u="none" cap="none" strike="noStrike">
                <a:solidFill>
                  <a:schemeClr val="lt1"/>
                </a:solidFill>
                <a:latin typeface="Cambria"/>
                <a:ea typeface="Cambria"/>
                <a:cs typeface="Cambria"/>
                <a:sym typeface="Cambria"/>
              </a:defRPr>
            </a:lvl7pPr>
            <a:lvl8pPr indent="-299720" lvl="7" marL="3657600" marR="0" rtl="0" algn="l">
              <a:spcBef>
                <a:spcPts val="1000"/>
              </a:spcBef>
              <a:spcAft>
                <a:spcPts val="0"/>
              </a:spcAft>
              <a:buClr>
                <a:srgbClr val="8CB3E3"/>
              </a:buClr>
              <a:buSzPts val="1120"/>
              <a:buFont typeface="Noto Sans Symbols"/>
              <a:buChar char="►"/>
              <a:defRPr b="0" i="0" sz="1400" u="none" cap="none" strike="noStrike">
                <a:solidFill>
                  <a:schemeClr val="lt1"/>
                </a:solidFill>
                <a:latin typeface="Cambria"/>
                <a:ea typeface="Cambria"/>
                <a:cs typeface="Cambria"/>
                <a:sym typeface="Cambria"/>
              </a:defRPr>
            </a:lvl8pPr>
            <a:lvl9pPr indent="-299720" lvl="8" marL="4114800" marR="0" rtl="0" algn="l">
              <a:spcBef>
                <a:spcPts val="1000"/>
              </a:spcBef>
              <a:spcAft>
                <a:spcPts val="0"/>
              </a:spcAft>
              <a:buClr>
                <a:srgbClr val="8CB3E3"/>
              </a:buClr>
              <a:buSzPts val="1120"/>
              <a:buFont typeface="Noto Sans Symbols"/>
              <a:buChar char="►"/>
              <a:defRPr b="0" i="0" sz="1400" u="none" cap="none" strike="noStrike">
                <a:solidFill>
                  <a:schemeClr val="lt1"/>
                </a:solidFill>
                <a:latin typeface="Cambria"/>
                <a:ea typeface="Cambria"/>
                <a:cs typeface="Cambria"/>
                <a:sym typeface="Cambria"/>
              </a:defRPr>
            </a:lvl9pPr>
          </a:lstStyle>
          <a:p/>
        </p:txBody>
      </p:sp>
      <p:sp>
        <p:nvSpPr>
          <p:cNvPr id="32" name="Google Shape;32;p29"/>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100" u="none" cap="none" strike="noStrike">
                <a:solidFill>
                  <a:schemeClr val="lt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9pPr>
          </a:lstStyle>
          <a:p/>
        </p:txBody>
      </p:sp>
      <p:sp>
        <p:nvSpPr>
          <p:cNvPr id="33" name="Google Shape;33;p29"/>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100" u="none" cap="none" strike="noStrike">
                <a:solidFill>
                  <a:schemeClr val="lt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9pPr>
          </a:lstStyle>
          <a:p/>
        </p:txBody>
      </p:sp>
      <p:sp>
        <p:nvSpPr>
          <p:cNvPr id="34" name="Google Shape;34;p29"/>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marR="0" rtl="0" algn="ctr">
              <a:spcBef>
                <a:spcPts val="0"/>
              </a:spcBef>
              <a:buNone/>
              <a:defRPr b="0" i="0" sz="2800" u="none" cap="none" strike="noStrike">
                <a:solidFill>
                  <a:schemeClr val="lt1"/>
                </a:solidFill>
                <a:latin typeface="Calibri"/>
                <a:ea typeface="Calibri"/>
                <a:cs typeface="Calibri"/>
                <a:sym typeface="Calibri"/>
              </a:defRPr>
            </a:lvl1pPr>
            <a:lvl2pPr indent="0" lvl="1" marL="0" marR="0" rtl="0" algn="ctr">
              <a:spcBef>
                <a:spcPts val="0"/>
              </a:spcBef>
              <a:buNone/>
              <a:defRPr b="0" i="0" sz="2800" u="none" cap="none" strike="noStrike">
                <a:solidFill>
                  <a:schemeClr val="lt1"/>
                </a:solidFill>
                <a:latin typeface="Calibri"/>
                <a:ea typeface="Calibri"/>
                <a:cs typeface="Calibri"/>
                <a:sym typeface="Calibri"/>
              </a:defRPr>
            </a:lvl2pPr>
            <a:lvl3pPr indent="0" lvl="2" marL="0" marR="0" rtl="0" algn="ctr">
              <a:spcBef>
                <a:spcPts val="0"/>
              </a:spcBef>
              <a:buNone/>
              <a:defRPr b="0" i="0" sz="2800" u="none" cap="none" strike="noStrike">
                <a:solidFill>
                  <a:schemeClr val="lt1"/>
                </a:solidFill>
                <a:latin typeface="Calibri"/>
                <a:ea typeface="Calibri"/>
                <a:cs typeface="Calibri"/>
                <a:sym typeface="Calibri"/>
              </a:defRPr>
            </a:lvl3pPr>
            <a:lvl4pPr indent="0" lvl="3" marL="0" marR="0" rtl="0" algn="ctr">
              <a:spcBef>
                <a:spcPts val="0"/>
              </a:spcBef>
              <a:buNone/>
              <a:defRPr b="0" i="0" sz="2800" u="none" cap="none" strike="noStrike">
                <a:solidFill>
                  <a:schemeClr val="lt1"/>
                </a:solidFill>
                <a:latin typeface="Calibri"/>
                <a:ea typeface="Calibri"/>
                <a:cs typeface="Calibri"/>
                <a:sym typeface="Calibri"/>
              </a:defRPr>
            </a:lvl4pPr>
            <a:lvl5pPr indent="0" lvl="4" marL="0" marR="0" rtl="0" algn="ctr">
              <a:spcBef>
                <a:spcPts val="0"/>
              </a:spcBef>
              <a:buNone/>
              <a:defRPr b="0" i="0" sz="2800" u="none" cap="none" strike="noStrike">
                <a:solidFill>
                  <a:schemeClr val="lt1"/>
                </a:solidFill>
                <a:latin typeface="Calibri"/>
                <a:ea typeface="Calibri"/>
                <a:cs typeface="Calibri"/>
                <a:sym typeface="Calibri"/>
              </a:defRPr>
            </a:lvl5pPr>
            <a:lvl6pPr indent="0" lvl="5" marL="0" marR="0" rtl="0" algn="ctr">
              <a:spcBef>
                <a:spcPts val="0"/>
              </a:spcBef>
              <a:buNone/>
              <a:defRPr b="0" i="0" sz="2800" u="none" cap="none" strike="noStrike">
                <a:solidFill>
                  <a:schemeClr val="lt1"/>
                </a:solidFill>
                <a:latin typeface="Calibri"/>
                <a:ea typeface="Calibri"/>
                <a:cs typeface="Calibri"/>
                <a:sym typeface="Calibri"/>
              </a:defRPr>
            </a:lvl6pPr>
            <a:lvl7pPr indent="0" lvl="6" marL="0" marR="0" rtl="0" algn="ctr">
              <a:spcBef>
                <a:spcPts val="0"/>
              </a:spcBef>
              <a:buNone/>
              <a:defRPr b="0" i="0" sz="2800" u="none" cap="none" strike="noStrike">
                <a:solidFill>
                  <a:schemeClr val="lt1"/>
                </a:solidFill>
                <a:latin typeface="Calibri"/>
                <a:ea typeface="Calibri"/>
                <a:cs typeface="Calibri"/>
                <a:sym typeface="Calibri"/>
              </a:defRPr>
            </a:lvl7pPr>
            <a:lvl8pPr indent="0" lvl="7" marL="0" marR="0" rtl="0" algn="ctr">
              <a:spcBef>
                <a:spcPts val="0"/>
              </a:spcBef>
              <a:buNone/>
              <a:defRPr b="0" i="0" sz="2800" u="none" cap="none" strike="noStrike">
                <a:solidFill>
                  <a:schemeClr val="lt1"/>
                </a:solidFill>
                <a:latin typeface="Calibri"/>
                <a:ea typeface="Calibri"/>
                <a:cs typeface="Calibri"/>
                <a:sym typeface="Calibri"/>
              </a:defRPr>
            </a:lvl8pPr>
            <a:lvl9pPr indent="0" lvl="8" marL="0" marR="0" rtl="0" algn="ctr">
              <a:spcBef>
                <a:spcPts val="0"/>
              </a:spcBef>
              <a:buNone/>
              <a:defRPr b="0" i="0" sz="2800" u="none" cap="none" strike="noStrike">
                <a:solidFill>
                  <a:schemeClr val="lt1"/>
                </a:solidFill>
                <a:latin typeface="Calibri"/>
                <a:ea typeface="Calibri"/>
                <a:cs typeface="Calibri"/>
                <a:sym typeface="Calibri"/>
              </a:defRPr>
            </a:lvl9pPr>
          </a:lstStyle>
          <a:p>
            <a:pPr indent="0" lvl="0" marL="0" rtl="0" algn="ctr">
              <a:spcBef>
                <a:spcPts val="0"/>
              </a:spcBef>
              <a:spcAft>
                <a:spcPts val="0"/>
              </a:spcAft>
              <a:buNone/>
            </a:pPr>
            <a:fld id="{00000000-1234-1234-1234-123412341234}" type="slidenum">
              <a:rPr lang="en-IN"/>
              <a:t>‹#›</a:t>
            </a:fld>
            <a:endParaRPr/>
          </a:p>
        </p:txBody>
      </p:sp>
    </p:spTree>
  </p:cSld>
  <p:clrMap accent1="accent1" accent2="accent2" accent3="accent3" accent4="accent4" accent5="accent5" accent6="accent6" bg1="lt1" bg2="dk2" tx1="dk1" tx2="lt2" folHlink="folHlink" hlink="hlink"/>
  <p:sldLayoutIdLst>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 id="2147483661" r:id="rId16"/>
    <p:sldLayoutId id="2147483662" r:id="rId17"/>
    <p:sldLayoutId id="2147483663" r:id="rId18"/>
    <p:sldLayoutId id="2147483664" r:id="rId19"/>
    <p:sldLayoutId id="2147483665" r:id="rId20"/>
    <p:sldLayoutId id="2147483666" r:id="rId21"/>
    <p:sldLayoutId id="2147483667" r:id="rId2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1" name="Shape 161"/>
        <p:cNvGrpSpPr/>
        <p:nvPr/>
      </p:nvGrpSpPr>
      <p:grpSpPr>
        <a:xfrm>
          <a:off x="0" y="0"/>
          <a:ext cx="0" cy="0"/>
          <a:chOff x="0" y="0"/>
          <a:chExt cx="0" cy="0"/>
        </a:xfrm>
      </p:grpSpPr>
      <p:sp>
        <p:nvSpPr>
          <p:cNvPr id="162" name="Google Shape;162;p3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63" name="Google Shape;163;p36"/>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64" name="Google Shape;164;p3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65" name="Google Shape;165;p3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66" name="Google Shape;166;p3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N"/>
              <a:t>‹#›</a:t>
            </a:fld>
            <a:endParaRPr/>
          </a:p>
        </p:txBody>
      </p:sp>
    </p:spTree>
  </p:cSld>
  <p:clrMap accent1="accent1" accent2="accent2" accent3="accent3" accent4="accent4" accent5="accent5" accent6="accent6" bg1="lt1" bg2="dk2" tx1="dk1" tx2="lt2" folHlink="folHlink" hlink="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 id="214748367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6" name="Shape 236"/>
        <p:cNvGrpSpPr/>
        <p:nvPr/>
      </p:nvGrpSpPr>
      <p:grpSpPr>
        <a:xfrm>
          <a:off x="0" y="0"/>
          <a:ext cx="0" cy="0"/>
          <a:chOff x="0" y="0"/>
          <a:chExt cx="0" cy="0"/>
        </a:xfrm>
      </p:grpSpPr>
      <p:sp>
        <p:nvSpPr>
          <p:cNvPr id="237" name="Google Shape;237;p3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38" name="Google Shape;238;p39"/>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39" name="Google Shape;239;p3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40" name="Google Shape;240;p3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41" name="Google Shape;241;p3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N"/>
              <a:t>‹#›</a:t>
            </a:fld>
            <a:endParaRPr/>
          </a:p>
        </p:txBody>
      </p:sp>
    </p:spTree>
  </p:cSld>
  <p:clrMap accent1="accent1" accent2="accent2" accent3="accent3" accent4="accent4" accent5="accent5" accent6="accent6" bg1="lt1" bg2="dk2" tx1="dk1" tx2="lt2" folHlink="folHlink" hlink="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1" name="Shape 311"/>
        <p:cNvGrpSpPr/>
        <p:nvPr/>
      </p:nvGrpSpPr>
      <p:grpSpPr>
        <a:xfrm>
          <a:off x="0" y="0"/>
          <a:ext cx="0" cy="0"/>
          <a:chOff x="0" y="0"/>
          <a:chExt cx="0" cy="0"/>
        </a:xfrm>
      </p:grpSpPr>
      <p:sp>
        <p:nvSpPr>
          <p:cNvPr id="312" name="Google Shape;312;p4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313" name="Google Shape;313;p4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14" name="Google Shape;314;p4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15" name="Google Shape;315;p4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16" name="Google Shape;316;p4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N"/>
              <a:t>‹#›</a:t>
            </a:fld>
            <a:endParaRPr/>
          </a:p>
        </p:txBody>
      </p:sp>
    </p:spTree>
  </p:cSld>
  <p:clrMap accent1="accent1" accent2="accent2" accent3="accent3" accent4="accent4" accent5="accent5" accent6="accent6" bg1="lt1" bg2="dk2" tx1="dk1" tx2="lt2" folHlink="folHlink" hlink="hlink"/>
  <p:sldLayoutIdLst>
    <p:sldLayoutId id="2147483693" r:id="rId1"/>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6" name="Shape 386"/>
        <p:cNvGrpSpPr/>
        <p:nvPr/>
      </p:nvGrpSpPr>
      <p:grpSpPr>
        <a:xfrm>
          <a:off x="0" y="0"/>
          <a:ext cx="0" cy="0"/>
          <a:chOff x="0" y="0"/>
          <a:chExt cx="0" cy="0"/>
        </a:xfrm>
      </p:grpSpPr>
      <p:sp>
        <p:nvSpPr>
          <p:cNvPr id="387" name="Google Shape;387;p4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388" name="Google Shape;388;p44"/>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89" name="Google Shape;389;p4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90" name="Google Shape;390;p4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91" name="Google Shape;391;p4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N"/>
              <a:t>‹#›</a:t>
            </a:fld>
            <a:endParaRPr/>
          </a:p>
        </p:txBody>
      </p:sp>
    </p:spTree>
  </p:cSld>
  <p:clrMap accent1="accent1" accent2="accent2" accent3="accent3" accent4="accent4" accent5="accent5" accent6="accent6" bg1="lt1" bg2="dk2" tx1="dk1" tx2="lt2" folHlink="folHlink" hlink="hlink"/>
  <p:sldLayoutIdLst>
    <p:sldLayoutId id="2147483705" r:id="rId1"/>
    <p:sldLayoutId id="2147483706" r:id="rId2"/>
    <p:sldLayoutId id="2147483707" r:id="rId3"/>
    <p:sldLayoutId id="2147483708" r:id="rId4"/>
    <p:sldLayoutId id="2147483709" r:id="rId5"/>
    <p:sldLayoutId id="2147483710" r:id="rId6"/>
    <p:sldLayoutId id="2147483711" r:id="rId7"/>
    <p:sldLayoutId id="2147483712" r:id="rId8"/>
    <p:sldLayoutId id="2147483713" r:id="rId9"/>
    <p:sldLayoutId id="2147483714" r:id="rId10"/>
    <p:sldLayoutId id="2147483715" r:id="rId11"/>
  </p:sldLayoutIdLst>
  <p:transition spd="slow">
    <p:push/>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1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0.xml"/><Relationship Id="rId3" Type="http://schemas.openxmlformats.org/officeDocument/2006/relationships/image" Target="../media/image23.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1.xml"/><Relationship Id="rId3" Type="http://schemas.openxmlformats.org/officeDocument/2006/relationships/image" Target="../media/image13.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2.xml"/><Relationship Id="rId3" Type="http://schemas.openxmlformats.org/officeDocument/2006/relationships/image" Target="../media/image38.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3.xml"/><Relationship Id="rId3" Type="http://schemas.openxmlformats.org/officeDocument/2006/relationships/image" Target="../media/image2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4.xml"/><Relationship Id="rId3" Type="http://schemas.openxmlformats.org/officeDocument/2006/relationships/image" Target="../media/image11.png"/><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15.xml"/><Relationship Id="rId3" Type="http://schemas.openxmlformats.org/officeDocument/2006/relationships/image" Target="../media/image27.png"/><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16.xml"/><Relationship Id="rId3" Type="http://schemas.openxmlformats.org/officeDocument/2006/relationships/image" Target="../media/image20.png"/><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17.xml"/><Relationship Id="rId3" Type="http://schemas.openxmlformats.org/officeDocument/2006/relationships/image" Target="../media/image14.png"/><Relationship Id="rId4" Type="http://schemas.openxmlformats.org/officeDocument/2006/relationships/image" Target="../media/image10.png"/><Relationship Id="rId5" Type="http://schemas.openxmlformats.org/officeDocument/2006/relationships/image" Target="../media/image1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18.xml"/><Relationship Id="rId3" Type="http://schemas.openxmlformats.org/officeDocument/2006/relationships/image" Target="../media/image12.png"/><Relationship Id="rId4" Type="http://schemas.openxmlformats.org/officeDocument/2006/relationships/image" Target="../media/image15.png"/><Relationship Id="rId5" Type="http://schemas.openxmlformats.org/officeDocument/2006/relationships/image" Target="../media/image22.png"/><Relationship Id="rId6" Type="http://schemas.openxmlformats.org/officeDocument/2006/relationships/image" Target="../media/image1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19.xml"/><Relationship Id="rId3" Type="http://schemas.openxmlformats.org/officeDocument/2006/relationships/image" Target="../media/image33.png"/><Relationship Id="rId4" Type="http://schemas.openxmlformats.org/officeDocument/2006/relationships/image" Target="../media/image26.png"/><Relationship Id="rId5" Type="http://schemas.openxmlformats.org/officeDocument/2006/relationships/image" Target="../media/image29.png"/><Relationship Id="rId6"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4.png"/><Relationship Id="rId4" Type="http://schemas.openxmlformats.org/officeDocument/2006/relationships/image" Target="../media/image25.png"/><Relationship Id="rId5"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20.xml"/><Relationship Id="rId3" Type="http://schemas.openxmlformats.org/officeDocument/2006/relationships/image" Target="../media/image3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21.xml"/><Relationship Id="rId3" Type="http://schemas.openxmlformats.org/officeDocument/2006/relationships/image" Target="../media/image3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22.xml"/><Relationship Id="rId3" Type="http://schemas.openxmlformats.org/officeDocument/2006/relationships/image" Target="../media/image4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23.xml"/><Relationship Id="rId3" Type="http://schemas.openxmlformats.org/officeDocument/2006/relationships/image" Target="../media/image3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24.xml"/><Relationship Id="rId3" Type="http://schemas.openxmlformats.org/officeDocument/2006/relationships/image" Target="../media/image37.png"/><Relationship Id="rId4" Type="http://schemas.openxmlformats.org/officeDocument/2006/relationships/image" Target="../media/image4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25.xml"/><Relationship Id="rId3" Type="http://schemas.openxmlformats.org/officeDocument/2006/relationships/image" Target="../media/image3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26.xml"/><Relationship Id="rId3" Type="http://schemas.openxmlformats.org/officeDocument/2006/relationships/image" Target="../media/image35.png"/><Relationship Id="rId4" Type="http://schemas.openxmlformats.org/officeDocument/2006/relationships/image" Target="../media/image1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27.xml"/><Relationship Id="rId3" Type="http://schemas.openxmlformats.org/officeDocument/2006/relationships/image" Target="../media/image36.png"/><Relationship Id="rId4" Type="http://schemas.openxmlformats.org/officeDocument/2006/relationships/image" Target="../media/image1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28.xml"/><Relationship Id="rId3" Type="http://schemas.openxmlformats.org/officeDocument/2006/relationships/image" Target="../media/image32.png"/><Relationship Id="rId4" Type="http://schemas.openxmlformats.org/officeDocument/2006/relationships/image" Target="../media/image1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pic>
        <p:nvPicPr>
          <p:cNvPr id="465" name="Google Shape;465;g100b94aefe8_0_1"/>
          <p:cNvPicPr preferRelativeResize="0"/>
          <p:nvPr/>
        </p:nvPicPr>
        <p:blipFill>
          <a:blip r:embed="rId3">
            <a:alphaModFix/>
          </a:blip>
          <a:stretch>
            <a:fillRect/>
          </a:stretch>
        </p:blipFill>
        <p:spPr>
          <a:xfrm>
            <a:off x="0" y="0"/>
            <a:ext cx="12192000" cy="6858000"/>
          </a:xfrm>
          <a:prstGeom prst="rect">
            <a:avLst/>
          </a:prstGeom>
          <a:noFill/>
          <a:ln>
            <a:noFill/>
          </a:ln>
        </p:spPr>
      </p:pic>
      <p:sp>
        <p:nvSpPr>
          <p:cNvPr id="466" name="Google Shape;466;g100b94aefe8_0_1"/>
          <p:cNvSpPr txBox="1"/>
          <p:nvPr/>
        </p:nvSpPr>
        <p:spPr>
          <a:xfrm>
            <a:off x="2578075" y="5644800"/>
            <a:ext cx="808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ambria"/>
              <a:ea typeface="Cambria"/>
              <a:cs typeface="Cambria"/>
              <a:sym typeface="Cambria"/>
            </a:endParaRPr>
          </a:p>
        </p:txBody>
      </p:sp>
      <p:sp>
        <p:nvSpPr>
          <p:cNvPr id="467" name="Google Shape;467;g100b94aefe8_0_1"/>
          <p:cNvSpPr/>
          <p:nvPr/>
        </p:nvSpPr>
        <p:spPr>
          <a:xfrm>
            <a:off x="2578075" y="5627950"/>
            <a:ext cx="808800" cy="185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g100b94aefe8_0_1"/>
          <p:cNvSpPr txBox="1"/>
          <p:nvPr/>
        </p:nvSpPr>
        <p:spPr>
          <a:xfrm>
            <a:off x="2578075" y="5520550"/>
            <a:ext cx="1449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IN">
                <a:latin typeface="Cambria"/>
                <a:ea typeface="Cambria"/>
                <a:cs typeface="Cambria"/>
                <a:sym typeface="Cambria"/>
              </a:rPr>
              <a:t>160779</a:t>
            </a:r>
            <a:endParaRPr>
              <a:latin typeface="Cambria"/>
              <a:ea typeface="Cambria"/>
              <a:cs typeface="Cambria"/>
              <a:sym typeface="Cambria"/>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563" name="Shape 563"/>
        <p:cNvGrpSpPr/>
        <p:nvPr/>
      </p:nvGrpSpPr>
      <p:grpSpPr>
        <a:xfrm>
          <a:off x="0" y="0"/>
          <a:ext cx="0" cy="0"/>
          <a:chOff x="0" y="0"/>
          <a:chExt cx="0" cy="0"/>
        </a:xfrm>
      </p:grpSpPr>
      <p:sp>
        <p:nvSpPr>
          <p:cNvPr id="564" name="Google Shape;564;p10"/>
          <p:cNvSpPr txBox="1"/>
          <p:nvPr>
            <p:ph type="ctrTitle"/>
          </p:nvPr>
        </p:nvSpPr>
        <p:spPr>
          <a:xfrm>
            <a:off x="6480000" y="1449388"/>
            <a:ext cx="5015638" cy="2075012"/>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dk1"/>
              </a:buClr>
              <a:buSzPts val="6000"/>
              <a:buFont typeface="Calibri"/>
              <a:buNone/>
            </a:pPr>
            <a:r>
              <a:rPr b="1" lang="en-IN"/>
              <a:t>GRAPHS AND INSIGHTS</a:t>
            </a:r>
            <a:endParaRPr b="1"/>
          </a:p>
        </p:txBody>
      </p:sp>
      <p:sp>
        <p:nvSpPr>
          <p:cNvPr id="565" name="Google Shape;565;p10"/>
          <p:cNvSpPr txBox="1"/>
          <p:nvPr>
            <p:ph idx="1" type="subTitle"/>
          </p:nvPr>
        </p:nvSpPr>
        <p:spPr>
          <a:xfrm>
            <a:off x="6480000" y="3830398"/>
            <a:ext cx="5015638" cy="1219439"/>
          </a:xfrm>
          <a:prstGeom prst="rect">
            <a:avLst/>
          </a:prstGeom>
          <a:noFill/>
          <a:ln>
            <a:noFill/>
          </a:ln>
        </p:spPr>
        <p:txBody>
          <a:bodyPr anchorCtr="0" anchor="t" bIns="45700" lIns="91425" spcFirstLastPara="1" rIns="91425" wrap="square" tIns="45700">
            <a:normAutofit/>
          </a:bodyPr>
          <a:lstStyle/>
          <a:p>
            <a:pPr indent="0" lvl="0" marL="0" rtl="0" algn="ctr">
              <a:lnSpc>
                <a:spcPct val="110000"/>
              </a:lnSpc>
              <a:spcBef>
                <a:spcPts val="0"/>
              </a:spcBef>
              <a:spcAft>
                <a:spcPts val="0"/>
              </a:spcAft>
              <a:buClr>
                <a:schemeClr val="dk1"/>
              </a:buClr>
              <a:buSzPts val="2200"/>
              <a:buNone/>
            </a:pPr>
            <a:r>
              <a:rPr lang="en-IN" sz="2200"/>
              <a:t>We used the pre-processed data and tried to draw some useful insight by drawing different graphs.</a:t>
            </a:r>
            <a:endParaRPr/>
          </a:p>
        </p:txBody>
      </p:sp>
      <p:pic>
        <p:nvPicPr>
          <p:cNvPr descr="Diagram&#10;&#10;Description automatically generated" id="566" name="Google Shape;566;p10"/>
          <p:cNvPicPr preferRelativeResize="0"/>
          <p:nvPr/>
        </p:nvPicPr>
        <p:blipFill rotWithShape="1">
          <a:blip r:embed="rId3">
            <a:alphaModFix/>
          </a:blip>
          <a:srcRect b="-1" l="28344" r="2787" t="0"/>
          <a:stretch/>
        </p:blipFill>
        <p:spPr>
          <a:xfrm>
            <a:off x="20" y="10"/>
            <a:ext cx="5903704" cy="6857990"/>
          </a:xfrm>
          <a:custGeom>
            <a:rect b="b" l="l" r="r" t="t"/>
            <a:pathLst>
              <a:path extrusionOk="0" h="6858000" w="5903724">
                <a:moveTo>
                  <a:pt x="0" y="0"/>
                </a:moveTo>
                <a:lnTo>
                  <a:pt x="5886178" y="0"/>
                </a:lnTo>
                <a:lnTo>
                  <a:pt x="5890522" y="42009"/>
                </a:lnTo>
                <a:cubicBezTo>
                  <a:pt x="5948302" y="788432"/>
                  <a:pt x="5795211" y="5194623"/>
                  <a:pt x="5836720" y="6279216"/>
                </a:cubicBezTo>
                <a:cubicBezTo>
                  <a:pt x="5842686" y="6384211"/>
                  <a:pt x="5845802" y="6526851"/>
                  <a:pt x="5846540" y="6699667"/>
                </a:cubicBezTo>
                <a:lnTo>
                  <a:pt x="5846508" y="6858000"/>
                </a:lnTo>
                <a:lnTo>
                  <a:pt x="0" y="6858000"/>
                </a:lnTo>
                <a:close/>
              </a:path>
            </a:pathLst>
          </a:cu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2000"/>
                                  </p:stCondLst>
                                  <p:childTnLst>
                                    <p:set>
                                      <p:cBhvr>
                                        <p:cTn dur="1" fill="hold">
                                          <p:stCondLst>
                                            <p:cond delay="0"/>
                                          </p:stCondLst>
                                        </p:cTn>
                                        <p:tgtEl>
                                          <p:spTgt spid="565">
                                            <p:txEl>
                                              <p:pRg end="0" st="0"/>
                                            </p:txEl>
                                          </p:spTgt>
                                        </p:tgtEl>
                                        <p:attrNameLst>
                                          <p:attrName>style.visibility</p:attrName>
                                        </p:attrNameLst>
                                      </p:cBhvr>
                                      <p:to>
                                        <p:strVal val="visible"/>
                                      </p:to>
                                    </p:set>
                                    <p:animEffect filter="fade" transition="in">
                                      <p:cBhvr>
                                        <p:cTn dur="400"/>
                                        <p:tgtEl>
                                          <p:spTgt spid="565">
                                            <p:txEl>
                                              <p:pRg end="0" st="0"/>
                                            </p:txEl>
                                          </p:spTgt>
                                        </p:tgtEl>
                                      </p:cBhvr>
                                    </p:animEffect>
                                  </p:childTnLst>
                                </p:cTn>
                              </p:par>
                              <p:par>
                                <p:cTn fill="hold" nodeType="withEffect" presetClass="entr" presetID="10" presetSubtype="0">
                                  <p:stCondLst>
                                    <p:cond delay="1000"/>
                                  </p:stCondLst>
                                  <p:childTnLst>
                                    <p:set>
                                      <p:cBhvr>
                                        <p:cTn dur="1" fill="hold">
                                          <p:stCondLst>
                                            <p:cond delay="0"/>
                                          </p:stCondLst>
                                        </p:cTn>
                                        <p:tgtEl>
                                          <p:spTgt spid="564"/>
                                        </p:tgtEl>
                                        <p:attrNameLst>
                                          <p:attrName>style.visibility</p:attrName>
                                        </p:attrNameLst>
                                      </p:cBhvr>
                                      <p:to>
                                        <p:strVal val="visible"/>
                                      </p:to>
                                    </p:set>
                                    <p:animEffect filter="fade" transition="in">
                                      <p:cBhvr>
                                        <p:cTn dur="400"/>
                                        <p:tgtEl>
                                          <p:spTgt spid="56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0" name="Shape 570"/>
        <p:cNvGrpSpPr/>
        <p:nvPr/>
      </p:nvGrpSpPr>
      <p:grpSpPr>
        <a:xfrm>
          <a:off x="0" y="0"/>
          <a:ext cx="0" cy="0"/>
          <a:chOff x="0" y="0"/>
          <a:chExt cx="0" cy="0"/>
        </a:xfrm>
      </p:grpSpPr>
      <p:sp>
        <p:nvSpPr>
          <p:cNvPr id="571" name="Google Shape;571;p11"/>
          <p:cNvSpPr txBox="1"/>
          <p:nvPr>
            <p:ph type="title"/>
          </p:nvPr>
        </p:nvSpPr>
        <p:spPr>
          <a:xfrm>
            <a:off x="838200" y="170050"/>
            <a:ext cx="10515600" cy="644525"/>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00000"/>
              </a:buClr>
              <a:buSzPts val="1800"/>
              <a:buFont typeface="Arial"/>
              <a:buNone/>
            </a:pPr>
            <a:r>
              <a:rPr b="1" i="0" lang="en-IN" sz="1800" u="none" strike="noStrike">
                <a:solidFill>
                  <a:srgbClr val="000000"/>
                </a:solidFill>
                <a:latin typeface="Arial"/>
                <a:ea typeface="Arial"/>
                <a:cs typeface="Arial"/>
                <a:sym typeface="Arial"/>
              </a:rPr>
              <a:t>                                                              </a:t>
            </a:r>
            <a:r>
              <a:rPr b="1" i="0" lang="en-IN" sz="2000" u="none" strike="noStrike">
                <a:solidFill>
                  <a:srgbClr val="000000"/>
                </a:solidFill>
                <a:latin typeface="Arial"/>
                <a:ea typeface="Arial"/>
                <a:cs typeface="Arial"/>
                <a:sym typeface="Arial"/>
              </a:rPr>
              <a:t>CORRELATION GRAPH  </a:t>
            </a:r>
            <a:br>
              <a:rPr b="1" i="0" lang="en-IN" sz="1800" u="none" strike="noStrike">
                <a:solidFill>
                  <a:srgbClr val="000000"/>
                </a:solidFill>
                <a:latin typeface="Arial"/>
                <a:ea typeface="Arial"/>
                <a:cs typeface="Arial"/>
                <a:sym typeface="Arial"/>
              </a:rPr>
            </a:br>
            <a:r>
              <a:rPr b="1" i="0" lang="en-IN" sz="1800" u="none" strike="noStrike">
                <a:solidFill>
                  <a:srgbClr val="000000"/>
                </a:solidFill>
                <a:latin typeface="Arial"/>
                <a:ea typeface="Arial"/>
                <a:cs typeface="Arial"/>
                <a:sym typeface="Arial"/>
              </a:rPr>
              <a:t> </a:t>
            </a:r>
            <a:endParaRPr/>
          </a:p>
        </p:txBody>
      </p:sp>
      <p:grpSp>
        <p:nvGrpSpPr>
          <p:cNvPr id="572" name="Google Shape;572;p11"/>
          <p:cNvGrpSpPr/>
          <p:nvPr/>
        </p:nvGrpSpPr>
        <p:grpSpPr>
          <a:xfrm>
            <a:off x="838200" y="4965273"/>
            <a:ext cx="10515600" cy="1580039"/>
            <a:chOff x="0" y="142636"/>
            <a:chExt cx="10515600" cy="1580039"/>
          </a:xfrm>
        </p:grpSpPr>
        <p:sp>
          <p:nvSpPr>
            <p:cNvPr id="573" name="Google Shape;573;p11"/>
            <p:cNvSpPr/>
            <p:nvPr/>
          </p:nvSpPr>
          <p:spPr>
            <a:xfrm>
              <a:off x="0" y="142636"/>
              <a:ext cx="10515600" cy="769859"/>
            </a:xfrm>
            <a:prstGeom prst="roundRect">
              <a:avLst>
                <a:gd fmla="val 16667" name="adj"/>
              </a:avLst>
            </a:prstGeom>
            <a:solidFill>
              <a:srgbClr val="4372C3"/>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11"/>
            <p:cNvSpPr txBox="1"/>
            <p:nvPr/>
          </p:nvSpPr>
          <p:spPr>
            <a:xfrm>
              <a:off x="37581" y="180217"/>
              <a:ext cx="10440438" cy="694696"/>
            </a:xfrm>
            <a:prstGeom prst="rect">
              <a:avLst/>
            </a:prstGeom>
            <a:noFill/>
            <a:ln>
              <a:noFill/>
            </a:ln>
          </p:spPr>
          <p:txBody>
            <a:bodyPr anchorCtr="0" anchor="ctr" bIns="53325" lIns="53325" spcFirstLastPara="1" rIns="53325" wrap="square" tIns="53325">
              <a:noAutofit/>
            </a:bodyPr>
            <a:lstStyle/>
            <a:p>
              <a:pPr indent="0" lvl="0" marL="0" marR="0" rtl="0" algn="l">
                <a:lnSpc>
                  <a:spcPct val="90000"/>
                </a:lnSpc>
                <a:spcBef>
                  <a:spcPts val="0"/>
                </a:spcBef>
                <a:spcAft>
                  <a:spcPts val="0"/>
                </a:spcAft>
                <a:buClr>
                  <a:schemeClr val="lt1"/>
                </a:buClr>
                <a:buSzPts val="1400"/>
                <a:buFont typeface="Calibri"/>
                <a:buNone/>
              </a:pPr>
              <a:r>
                <a:rPr b="0" i="0" lang="en-IN" sz="1400" u="none" cap="none" strike="noStrike">
                  <a:solidFill>
                    <a:schemeClr val="lt1"/>
                  </a:solidFill>
                  <a:latin typeface="Calibri"/>
                  <a:ea typeface="Calibri"/>
                  <a:cs typeface="Calibri"/>
                  <a:sym typeface="Calibri"/>
                </a:rPr>
                <a:t>A correlation graph is a table that displays the coefficients of correlation between variables. Positive correlation, negative correlation, or no connection can all be shown in graphs. A positive correlation suggests that as one variable rise, the other rises as well. A negative correlation suggests that while one variable rises, the other falls. They have a sour relationship, and zero means no relation is there.</a:t>
              </a:r>
              <a:endParaRPr/>
            </a:p>
          </p:txBody>
        </p:sp>
        <p:sp>
          <p:nvSpPr>
            <p:cNvPr id="575" name="Google Shape;575;p11"/>
            <p:cNvSpPr/>
            <p:nvPr/>
          </p:nvSpPr>
          <p:spPr>
            <a:xfrm>
              <a:off x="0" y="952816"/>
              <a:ext cx="10515600" cy="769859"/>
            </a:xfrm>
            <a:prstGeom prst="roundRect">
              <a:avLst>
                <a:gd fmla="val 16667" name="adj"/>
              </a:avLst>
            </a:prstGeom>
            <a:solidFill>
              <a:srgbClr val="4372C3"/>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11"/>
            <p:cNvSpPr txBox="1"/>
            <p:nvPr/>
          </p:nvSpPr>
          <p:spPr>
            <a:xfrm>
              <a:off x="37581" y="990397"/>
              <a:ext cx="10440438" cy="694696"/>
            </a:xfrm>
            <a:prstGeom prst="rect">
              <a:avLst/>
            </a:prstGeom>
            <a:noFill/>
            <a:ln>
              <a:noFill/>
            </a:ln>
          </p:spPr>
          <p:txBody>
            <a:bodyPr anchorCtr="0" anchor="ctr" bIns="53325" lIns="53325" spcFirstLastPara="1" rIns="53325" wrap="square" tIns="53325">
              <a:noAutofit/>
            </a:bodyPr>
            <a:lstStyle/>
            <a:p>
              <a:pPr indent="0" lvl="0" marL="0" marR="0" rtl="0" algn="l">
                <a:lnSpc>
                  <a:spcPct val="90000"/>
                </a:lnSpc>
                <a:spcBef>
                  <a:spcPts val="0"/>
                </a:spcBef>
                <a:spcAft>
                  <a:spcPts val="0"/>
                </a:spcAft>
                <a:buClr>
                  <a:schemeClr val="lt1"/>
                </a:buClr>
                <a:buSzPts val="1400"/>
                <a:buFont typeface="Calibri"/>
                <a:buNone/>
              </a:pPr>
              <a:r>
                <a:rPr b="0" i="0" lang="en-IN" sz="1400" u="none" cap="none" strike="noStrike">
                  <a:solidFill>
                    <a:schemeClr val="lt1"/>
                  </a:solidFill>
                  <a:latin typeface="Calibri"/>
                  <a:ea typeface="Calibri"/>
                  <a:cs typeface="Calibri"/>
                  <a:sym typeface="Calibri"/>
                </a:rPr>
                <a:t>INSIGHTS → Most of the correlation values are close to 0, showing that no significant interaction exists. However, a few correlation values near |0.45| indicate marginal interactions among selected features</a:t>
              </a:r>
              <a:endParaRPr/>
            </a:p>
          </p:txBody>
        </p:sp>
      </p:grpSp>
      <p:pic>
        <p:nvPicPr>
          <p:cNvPr id="577" name="Google Shape;577;p11"/>
          <p:cNvPicPr preferRelativeResize="0"/>
          <p:nvPr/>
        </p:nvPicPr>
        <p:blipFill rotWithShape="1">
          <a:blip r:embed="rId3">
            <a:alphaModFix/>
          </a:blip>
          <a:srcRect b="0" l="0" r="0" t="0"/>
          <a:stretch/>
        </p:blipFill>
        <p:spPr>
          <a:xfrm>
            <a:off x="1151404" y="638175"/>
            <a:ext cx="10096500" cy="4032437"/>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81" name="Shape 581"/>
        <p:cNvGrpSpPr/>
        <p:nvPr/>
      </p:nvGrpSpPr>
      <p:grpSpPr>
        <a:xfrm>
          <a:off x="0" y="0"/>
          <a:ext cx="0" cy="0"/>
          <a:chOff x="0" y="0"/>
          <a:chExt cx="0" cy="0"/>
        </a:xfrm>
      </p:grpSpPr>
      <p:sp>
        <p:nvSpPr>
          <p:cNvPr id="582" name="Google Shape;582;p12"/>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583" name="Google Shape;583;p12"/>
          <p:cNvSpPr txBox="1"/>
          <p:nvPr>
            <p:ph type="title"/>
          </p:nvPr>
        </p:nvSpPr>
        <p:spPr>
          <a:xfrm>
            <a:off x="643467" y="321734"/>
            <a:ext cx="10905066" cy="1135737"/>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300"/>
              <a:buFont typeface="Calibri"/>
              <a:buNone/>
            </a:pPr>
            <a:r>
              <a:rPr b="1" lang="en-IN" sz="3300"/>
              <a:t>Time absenteeism based on key characteristics like educational background, seasonality, and month of the year</a:t>
            </a:r>
            <a:endParaRPr b="1" sz="3300"/>
          </a:p>
        </p:txBody>
      </p:sp>
      <p:sp>
        <p:nvSpPr>
          <p:cNvPr id="584" name="Google Shape;584;p12"/>
          <p:cNvSpPr txBox="1"/>
          <p:nvPr>
            <p:ph idx="1" type="body"/>
          </p:nvPr>
        </p:nvSpPr>
        <p:spPr>
          <a:xfrm>
            <a:off x="643469" y="1782981"/>
            <a:ext cx="4008384" cy="4393982"/>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1400"/>
              <a:buChar char="•"/>
            </a:pPr>
            <a:r>
              <a:rPr b="1" lang="en-IN" sz="1400"/>
              <a:t>Educational Qualification wise Absenteeism Time</a:t>
            </a:r>
            <a:endParaRPr/>
          </a:p>
          <a:p>
            <a:pPr indent="0" lvl="0" marL="0" rtl="0" algn="l">
              <a:lnSpc>
                <a:spcPct val="90000"/>
              </a:lnSpc>
              <a:spcBef>
                <a:spcPts val="1000"/>
              </a:spcBef>
              <a:spcAft>
                <a:spcPts val="0"/>
              </a:spcAft>
              <a:buClr>
                <a:schemeClr val="dk1"/>
              </a:buClr>
              <a:buSzPts val="1400"/>
              <a:buNone/>
            </a:pPr>
            <a:r>
              <a:rPr b="1" lang="en-IN" sz="1400"/>
              <a:t>Insight</a:t>
            </a:r>
            <a:r>
              <a:rPr lang="en-IN" sz="1400"/>
              <a:t>: Most of the students attending the high school graduation were absent the majority of the time.</a:t>
            </a:r>
            <a:endParaRPr/>
          </a:p>
          <a:p>
            <a:pPr indent="-139700" lvl="0" marL="228600" rtl="0" algn="l">
              <a:lnSpc>
                <a:spcPct val="90000"/>
              </a:lnSpc>
              <a:spcBef>
                <a:spcPts val="1000"/>
              </a:spcBef>
              <a:spcAft>
                <a:spcPts val="0"/>
              </a:spcAft>
              <a:buClr>
                <a:schemeClr val="dk1"/>
              </a:buClr>
              <a:buSzPts val="1400"/>
              <a:buNone/>
            </a:pPr>
            <a:r>
              <a:t/>
            </a:r>
            <a:endParaRPr sz="1400"/>
          </a:p>
          <a:p>
            <a:pPr indent="-228600" lvl="0" marL="228600" rtl="0" algn="l">
              <a:lnSpc>
                <a:spcPct val="90000"/>
              </a:lnSpc>
              <a:spcBef>
                <a:spcPts val="1000"/>
              </a:spcBef>
              <a:spcAft>
                <a:spcPts val="0"/>
              </a:spcAft>
              <a:buClr>
                <a:schemeClr val="dk1"/>
              </a:buClr>
              <a:buSzPts val="1400"/>
              <a:buChar char="•"/>
            </a:pPr>
            <a:r>
              <a:rPr b="1" lang="en-IN" sz="1400"/>
              <a:t>Season wise Absenteeism Time</a:t>
            </a:r>
            <a:endParaRPr/>
          </a:p>
          <a:p>
            <a:pPr indent="0" lvl="0" marL="0" rtl="0" algn="l">
              <a:lnSpc>
                <a:spcPct val="90000"/>
              </a:lnSpc>
              <a:spcBef>
                <a:spcPts val="1000"/>
              </a:spcBef>
              <a:spcAft>
                <a:spcPts val="0"/>
              </a:spcAft>
              <a:buClr>
                <a:schemeClr val="dk1"/>
              </a:buClr>
              <a:buSzPts val="1400"/>
              <a:buNone/>
            </a:pPr>
            <a:r>
              <a:rPr b="1" lang="en-IN" sz="1400"/>
              <a:t>Insight</a:t>
            </a:r>
            <a:r>
              <a:rPr lang="en-IN" sz="1400"/>
              <a:t>: The highest percentage of absences occurred during the winter and spring seasons.</a:t>
            </a:r>
            <a:endParaRPr/>
          </a:p>
          <a:p>
            <a:pPr indent="-139700" lvl="0" marL="228600" rtl="0" algn="l">
              <a:lnSpc>
                <a:spcPct val="90000"/>
              </a:lnSpc>
              <a:spcBef>
                <a:spcPts val="1000"/>
              </a:spcBef>
              <a:spcAft>
                <a:spcPts val="0"/>
              </a:spcAft>
              <a:buClr>
                <a:schemeClr val="dk1"/>
              </a:buClr>
              <a:buSzPts val="1400"/>
              <a:buNone/>
            </a:pPr>
            <a:r>
              <a:t/>
            </a:r>
            <a:endParaRPr sz="1400"/>
          </a:p>
          <a:p>
            <a:pPr indent="-228600" lvl="0" marL="228600" rtl="0" algn="l">
              <a:lnSpc>
                <a:spcPct val="90000"/>
              </a:lnSpc>
              <a:spcBef>
                <a:spcPts val="1000"/>
              </a:spcBef>
              <a:spcAft>
                <a:spcPts val="0"/>
              </a:spcAft>
              <a:buClr>
                <a:schemeClr val="dk1"/>
              </a:buClr>
              <a:buSzPts val="1400"/>
              <a:buChar char="•"/>
            </a:pPr>
            <a:r>
              <a:rPr b="1" lang="en-IN" sz="1400"/>
              <a:t> Monthly distribution of Absenteeism Time</a:t>
            </a:r>
            <a:endParaRPr/>
          </a:p>
          <a:p>
            <a:pPr indent="0" lvl="0" marL="0" rtl="0" algn="l">
              <a:lnSpc>
                <a:spcPct val="90000"/>
              </a:lnSpc>
              <a:spcBef>
                <a:spcPts val="1000"/>
              </a:spcBef>
              <a:spcAft>
                <a:spcPts val="0"/>
              </a:spcAft>
              <a:buClr>
                <a:schemeClr val="dk1"/>
              </a:buClr>
              <a:buSzPts val="1400"/>
              <a:buNone/>
            </a:pPr>
            <a:r>
              <a:rPr b="1" lang="en-IN" sz="1400"/>
              <a:t>Insight</a:t>
            </a:r>
            <a:r>
              <a:rPr lang="en-IN" sz="1400"/>
              <a:t>: Based on our observations, during the months of June and July i.e., during winter season, we observe a higher incidence of absenteeism than during the other months. In addition, the lowest percentage is observed during January and February.</a:t>
            </a:r>
            <a:endParaRPr/>
          </a:p>
          <a:p>
            <a:pPr indent="-139700" lvl="0" marL="228600" rtl="0" algn="l">
              <a:lnSpc>
                <a:spcPct val="90000"/>
              </a:lnSpc>
              <a:spcBef>
                <a:spcPts val="1000"/>
              </a:spcBef>
              <a:spcAft>
                <a:spcPts val="0"/>
              </a:spcAft>
              <a:buClr>
                <a:schemeClr val="dk1"/>
              </a:buClr>
              <a:buSzPts val="1400"/>
              <a:buNone/>
            </a:pPr>
            <a:r>
              <a:t/>
            </a:r>
            <a:endParaRPr sz="1400"/>
          </a:p>
        </p:txBody>
      </p:sp>
      <p:grpSp>
        <p:nvGrpSpPr>
          <p:cNvPr id="585" name="Google Shape;585;p12"/>
          <p:cNvGrpSpPr/>
          <p:nvPr/>
        </p:nvGrpSpPr>
        <p:grpSpPr>
          <a:xfrm>
            <a:off x="0" y="4601497"/>
            <a:ext cx="1014061" cy="2017580"/>
            <a:chOff x="0" y="4601497"/>
            <a:chExt cx="1014061" cy="2017580"/>
          </a:xfrm>
        </p:grpSpPr>
        <p:sp>
          <p:nvSpPr>
            <p:cNvPr id="586" name="Google Shape;586;p12"/>
            <p:cNvSpPr/>
            <p:nvPr/>
          </p:nvSpPr>
          <p:spPr>
            <a:xfrm rot="5400000">
              <a:off x="-501760" y="5103257"/>
              <a:ext cx="2017580" cy="1014060"/>
            </a:xfrm>
            <a:prstGeom prst="triangle">
              <a:avLst>
                <a:gd fmla="val 50000" name="adj"/>
              </a:avLst>
            </a:prstGeom>
            <a:solidFill>
              <a:schemeClr val="accent1">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587" name="Google Shape;587;p12"/>
            <p:cNvSpPr/>
            <p:nvPr/>
          </p:nvSpPr>
          <p:spPr>
            <a:xfrm rot="2700000">
              <a:off x="427916" y="5728708"/>
              <a:ext cx="485578" cy="485578"/>
            </a:xfrm>
            <a:prstGeom prst="rect">
              <a:avLst/>
            </a:prstGeom>
            <a:solidFill>
              <a:schemeClr val="accent1">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pic>
        <p:nvPicPr>
          <p:cNvPr id="588" name="Google Shape;588;p12"/>
          <p:cNvPicPr preferRelativeResize="0"/>
          <p:nvPr/>
        </p:nvPicPr>
        <p:blipFill rotWithShape="1">
          <a:blip r:embed="rId3">
            <a:alphaModFix/>
          </a:blip>
          <a:srcRect b="0" l="0" r="0" t="0"/>
          <a:stretch/>
        </p:blipFill>
        <p:spPr>
          <a:xfrm>
            <a:off x="4381617" y="1572551"/>
            <a:ext cx="7535052" cy="4742301"/>
          </a:xfrm>
          <a:prstGeom prst="rect">
            <a:avLst/>
          </a:prstGeom>
          <a:noFill/>
          <a:ln>
            <a:noFill/>
          </a:ln>
        </p:spPr>
      </p:pic>
      <p:grpSp>
        <p:nvGrpSpPr>
          <p:cNvPr id="589" name="Google Shape;589;p12"/>
          <p:cNvGrpSpPr/>
          <p:nvPr/>
        </p:nvGrpSpPr>
        <p:grpSpPr>
          <a:xfrm>
            <a:off x="11219290" y="1"/>
            <a:ext cx="972709" cy="1935307"/>
            <a:chOff x="10918968" y="713127"/>
            <a:chExt cx="1273032" cy="2532832"/>
          </a:xfrm>
        </p:grpSpPr>
        <p:sp>
          <p:nvSpPr>
            <p:cNvPr id="590" name="Google Shape;590;p12"/>
            <p:cNvSpPr/>
            <p:nvPr/>
          </p:nvSpPr>
          <p:spPr>
            <a:xfrm rot="2700000">
              <a:off x="11052629" y="2120024"/>
              <a:ext cx="645368" cy="645368"/>
            </a:xfrm>
            <a:prstGeom prst="rect">
              <a:avLst/>
            </a:prstGeom>
            <a:solidFill>
              <a:schemeClr val="accent4">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591" name="Google Shape;591;p12"/>
            <p:cNvSpPr/>
            <p:nvPr/>
          </p:nvSpPr>
          <p:spPr>
            <a:xfrm rot="-5400000">
              <a:off x="10289068" y="1343027"/>
              <a:ext cx="2532832" cy="1273032"/>
            </a:xfrm>
            <a:prstGeom prst="triangle">
              <a:avLst>
                <a:gd fmla="val 50000" name="adj"/>
              </a:avLst>
            </a:prstGeom>
            <a:solidFill>
              <a:schemeClr val="accent4">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95" name="Shape 595"/>
        <p:cNvGrpSpPr/>
        <p:nvPr/>
      </p:nvGrpSpPr>
      <p:grpSpPr>
        <a:xfrm>
          <a:off x="0" y="0"/>
          <a:ext cx="0" cy="0"/>
          <a:chOff x="0" y="0"/>
          <a:chExt cx="0" cy="0"/>
        </a:xfrm>
      </p:grpSpPr>
      <p:sp>
        <p:nvSpPr>
          <p:cNvPr id="596" name="Google Shape;596;p13"/>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597" name="Google Shape;597;p13"/>
          <p:cNvSpPr txBox="1"/>
          <p:nvPr>
            <p:ph type="title"/>
          </p:nvPr>
        </p:nvSpPr>
        <p:spPr>
          <a:xfrm>
            <a:off x="630936" y="640080"/>
            <a:ext cx="4818888" cy="1481328"/>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3400"/>
              <a:buFont typeface="Calibri"/>
              <a:buNone/>
            </a:pPr>
            <a:r>
              <a:rPr b="1" lang="en-IN" sz="3400"/>
              <a:t>Workload average per day and hit target scatterplot</a:t>
            </a:r>
            <a:endParaRPr b="1" sz="3400"/>
          </a:p>
        </p:txBody>
      </p:sp>
      <p:sp>
        <p:nvSpPr>
          <p:cNvPr id="598" name="Google Shape;598;p13"/>
          <p:cNvSpPr/>
          <p:nvPr/>
        </p:nvSpPr>
        <p:spPr>
          <a:xfrm>
            <a:off x="643278" y="2372868"/>
            <a:ext cx="3255095" cy="18288"/>
          </a:xfrm>
          <a:custGeom>
            <a:rect b="b" l="l" r="r" t="t"/>
            <a:pathLst>
              <a:path extrusionOk="0" fill="none" h="18288" w="3255094">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extrusionOk="0" h="18288" w="3255094">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cap="rnd" cmpd="sng" w="381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599" name="Google Shape;599;p13"/>
          <p:cNvSpPr txBox="1"/>
          <p:nvPr>
            <p:ph idx="1" type="body"/>
          </p:nvPr>
        </p:nvSpPr>
        <p:spPr>
          <a:xfrm>
            <a:off x="630936" y="2660904"/>
            <a:ext cx="4818888" cy="3547872"/>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200"/>
              <a:buChar char="•"/>
            </a:pPr>
            <a:r>
              <a:rPr lang="en-IN" sz="2200"/>
              <a:t>INSIGHT :  This graph shows that as the workload rises, we notice a significant drop in the hit percentage. Additionally, it is evident that when the workload was below 275, most of the employees achieved their objectives.</a:t>
            </a:r>
            <a:endParaRPr sz="2200"/>
          </a:p>
        </p:txBody>
      </p:sp>
      <p:pic>
        <p:nvPicPr>
          <p:cNvPr id="600" name="Google Shape;600;p13"/>
          <p:cNvPicPr preferRelativeResize="0"/>
          <p:nvPr/>
        </p:nvPicPr>
        <p:blipFill rotWithShape="1">
          <a:blip r:embed="rId3">
            <a:alphaModFix/>
          </a:blip>
          <a:srcRect b="0" l="0" r="0" t="0"/>
          <a:stretch/>
        </p:blipFill>
        <p:spPr>
          <a:xfrm>
            <a:off x="5418858" y="1076326"/>
            <a:ext cx="6139158" cy="4236018"/>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04" name="Shape 604"/>
        <p:cNvGrpSpPr/>
        <p:nvPr/>
      </p:nvGrpSpPr>
      <p:grpSpPr>
        <a:xfrm>
          <a:off x="0" y="0"/>
          <a:ext cx="0" cy="0"/>
          <a:chOff x="0" y="0"/>
          <a:chExt cx="0" cy="0"/>
        </a:xfrm>
      </p:grpSpPr>
      <p:sp>
        <p:nvSpPr>
          <p:cNvPr id="605" name="Google Shape;605;p14"/>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606" name="Google Shape;606;p14"/>
          <p:cNvSpPr/>
          <p:nvPr/>
        </p:nvSpPr>
        <p:spPr>
          <a:xfrm>
            <a:off x="554416" y="365125"/>
            <a:ext cx="11167447" cy="2089317"/>
          </a:xfrm>
          <a:prstGeom prst="rect">
            <a:avLst/>
          </a:prstGeom>
          <a:solidFill>
            <a:schemeClr val="lt1"/>
          </a:solidFill>
          <a:ln cap="flat" cmpd="sng" w="12700">
            <a:solidFill>
              <a:srgbClr val="DEDEDE"/>
            </a:solidFill>
            <a:prstDash val="solid"/>
            <a:miter lim="800000"/>
            <a:headEnd len="sm" w="sm" type="none"/>
            <a:tailEnd len="sm" w="sm" type="none"/>
          </a:ln>
          <a:effectLst>
            <a:outerShdw blurRad="50800" rotWithShape="0" algn="tl" dir="2700000" dist="38100">
              <a:srgbClr val="C5C2C2">
                <a:alpha val="49803"/>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607" name="Google Shape;607;p14"/>
          <p:cNvSpPr txBox="1"/>
          <p:nvPr>
            <p:ph type="title"/>
          </p:nvPr>
        </p:nvSpPr>
        <p:spPr>
          <a:xfrm>
            <a:off x="1051560" y="586822"/>
            <a:ext cx="3657600" cy="164592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2700"/>
              <a:buFont typeface="Calibri"/>
              <a:buNone/>
            </a:pPr>
            <a:r>
              <a:rPr b="1" lang="en-IN" sz="2700"/>
              <a:t>Diagrams of certain attributes with lines of best fit drawn from linear regression</a:t>
            </a:r>
            <a:endParaRPr/>
          </a:p>
        </p:txBody>
      </p:sp>
      <p:sp>
        <p:nvSpPr>
          <p:cNvPr id="608" name="Google Shape;608;p14"/>
          <p:cNvSpPr/>
          <p:nvPr/>
        </p:nvSpPr>
        <p:spPr>
          <a:xfrm>
            <a:off x="490408" y="1057739"/>
            <a:ext cx="128016" cy="704088"/>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609" name="Google Shape;609;p14"/>
          <p:cNvSpPr/>
          <p:nvPr/>
        </p:nvSpPr>
        <p:spPr>
          <a:xfrm rot="5400000">
            <a:off x="4243541" y="1400638"/>
            <a:ext cx="1463040" cy="18288"/>
          </a:xfrm>
          <a:prstGeom prst="rect">
            <a:avLst/>
          </a:prstGeom>
          <a:solidFill>
            <a:srgbClr val="D5D5D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610" name="Google Shape;610;p14"/>
          <p:cNvSpPr txBox="1"/>
          <p:nvPr/>
        </p:nvSpPr>
        <p:spPr>
          <a:xfrm>
            <a:off x="5250106" y="586822"/>
            <a:ext cx="6106742" cy="1645920"/>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dk1"/>
              </a:buClr>
              <a:buSzPts val="1800"/>
              <a:buFont typeface="Arial"/>
              <a:buChar char="•"/>
            </a:pPr>
            <a:r>
              <a:rPr b="1" i="0" lang="en-IN" sz="1800" u="none" cap="none" strike="noStrike">
                <a:solidFill>
                  <a:schemeClr val="dk1"/>
                </a:solidFill>
                <a:latin typeface="Calibri"/>
                <a:ea typeface="Calibri"/>
                <a:cs typeface="Calibri"/>
                <a:sym typeface="Calibri"/>
              </a:rPr>
              <a:t>INSIGHT :   </a:t>
            </a:r>
            <a:r>
              <a:rPr b="0" i="0" lang="en-IN" sz="1800" u="none" cap="none" strike="noStrike">
                <a:solidFill>
                  <a:schemeClr val="dk1"/>
                </a:solidFill>
                <a:latin typeface="Calibri"/>
                <a:ea typeface="Calibri"/>
                <a:cs typeface="Calibri"/>
                <a:sym typeface="Calibri"/>
              </a:rPr>
              <a:t>The graph shows that distance from residence to work and transportation expense have a linear relationship. In addition, the positive slope of the linear regression line implies that as the distance between home and work increases, then the corresponding transportation expense increases as well</a:t>
            </a:r>
            <a:endParaRPr/>
          </a:p>
        </p:txBody>
      </p:sp>
      <p:pic>
        <p:nvPicPr>
          <p:cNvPr descr="Chart, scatter chart&#10;&#10;Description automatically generated" id="611" name="Google Shape;611;p14"/>
          <p:cNvPicPr preferRelativeResize="0"/>
          <p:nvPr>
            <p:ph idx="1" type="body"/>
          </p:nvPr>
        </p:nvPicPr>
        <p:blipFill rotWithShape="1">
          <a:blip r:embed="rId3">
            <a:alphaModFix/>
          </a:blip>
          <a:srcRect b="0" l="0" r="0" t="0"/>
          <a:stretch/>
        </p:blipFill>
        <p:spPr>
          <a:xfrm>
            <a:off x="557783" y="2751505"/>
            <a:ext cx="5481509" cy="3439647"/>
          </a:xfrm>
          <a:prstGeom prst="rect">
            <a:avLst/>
          </a:prstGeom>
          <a:noFill/>
          <a:ln>
            <a:noFill/>
          </a:ln>
        </p:spPr>
      </p:pic>
      <p:pic>
        <p:nvPicPr>
          <p:cNvPr descr="Chart, scatter chart&#10;&#10;Description automatically generated" id="612" name="Google Shape;612;p14"/>
          <p:cNvPicPr preferRelativeResize="0"/>
          <p:nvPr/>
        </p:nvPicPr>
        <p:blipFill rotWithShape="1">
          <a:blip r:embed="rId4">
            <a:alphaModFix/>
          </a:blip>
          <a:srcRect b="0" l="0" r="0" t="0"/>
          <a:stretch/>
        </p:blipFill>
        <p:spPr>
          <a:xfrm>
            <a:off x="6198781" y="2759173"/>
            <a:ext cx="5523082" cy="342431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6" name="Shape 616"/>
        <p:cNvGrpSpPr/>
        <p:nvPr/>
      </p:nvGrpSpPr>
      <p:grpSpPr>
        <a:xfrm>
          <a:off x="0" y="0"/>
          <a:ext cx="0" cy="0"/>
          <a:chOff x="0" y="0"/>
          <a:chExt cx="0" cy="0"/>
        </a:xfrm>
      </p:grpSpPr>
      <p:sp>
        <p:nvSpPr>
          <p:cNvPr id="617" name="Google Shape;617;p15"/>
          <p:cNvSpPr txBox="1"/>
          <p:nvPr>
            <p:ph type="title"/>
          </p:nvPr>
        </p:nvSpPr>
        <p:spPr>
          <a:xfrm>
            <a:off x="838200" y="365126"/>
            <a:ext cx="10515600" cy="478254"/>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2000"/>
              <a:buFont typeface="Verdana"/>
              <a:buNone/>
            </a:pPr>
            <a:r>
              <a:rPr lang="en-IN" sz="2000">
                <a:latin typeface="Verdana"/>
                <a:ea typeface="Verdana"/>
                <a:cs typeface="Verdana"/>
                <a:sym typeface="Verdana"/>
              </a:rPr>
              <a:t>Diverging Dot Plot for absenteeism time based on Reasons for Absence</a:t>
            </a:r>
            <a:endParaRPr/>
          </a:p>
        </p:txBody>
      </p:sp>
      <p:pic>
        <p:nvPicPr>
          <p:cNvPr id="618" name="Google Shape;618;p15"/>
          <p:cNvPicPr preferRelativeResize="0"/>
          <p:nvPr/>
        </p:nvPicPr>
        <p:blipFill rotWithShape="1">
          <a:blip r:embed="rId3">
            <a:alphaModFix/>
          </a:blip>
          <a:srcRect b="0" l="0" r="0" t="0"/>
          <a:stretch/>
        </p:blipFill>
        <p:spPr>
          <a:xfrm>
            <a:off x="1513963" y="988080"/>
            <a:ext cx="9164073" cy="5719732"/>
          </a:xfrm>
          <a:prstGeom prst="rect">
            <a:avLst/>
          </a:prstGeom>
          <a:noFill/>
          <a:ln>
            <a:noFill/>
          </a:ln>
        </p:spPr>
      </p:pic>
      <p:pic>
        <p:nvPicPr>
          <p:cNvPr id="619" name="Google Shape;619;p15"/>
          <p:cNvPicPr preferRelativeResize="0"/>
          <p:nvPr/>
        </p:nvPicPr>
        <p:blipFill rotWithShape="1">
          <a:blip r:embed="rId4">
            <a:alphaModFix/>
          </a:blip>
          <a:srcRect b="0" l="0" r="0" t="0"/>
          <a:stretch/>
        </p:blipFill>
        <p:spPr>
          <a:xfrm>
            <a:off x="11488738" y="6154738"/>
            <a:ext cx="487362" cy="48736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619"/>
                                        </p:tgtEl>
                                        <p:attrNameLst>
                                          <p:attrName>style.visibility</p:attrName>
                                        </p:attrNameLst>
                                      </p:cBhvr>
                                      <p:to>
                                        <p:strVal val="visible"/>
                                      </p:to>
                                    </p:set>
                                    <p:animEffect filter="fade" transition="in">
                                      <p:cBhvr>
                                        <p:cTn dur="1"/>
                                        <p:tgtEl>
                                          <p:spTgt spid="61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3" name="Shape 623"/>
        <p:cNvGrpSpPr/>
        <p:nvPr/>
      </p:nvGrpSpPr>
      <p:grpSpPr>
        <a:xfrm>
          <a:off x="0" y="0"/>
          <a:ext cx="0" cy="0"/>
          <a:chOff x="0" y="0"/>
          <a:chExt cx="0" cy="0"/>
        </a:xfrm>
      </p:grpSpPr>
      <p:sp>
        <p:nvSpPr>
          <p:cNvPr id="624" name="Google Shape;624;p16"/>
          <p:cNvSpPr txBox="1"/>
          <p:nvPr>
            <p:ph type="title"/>
          </p:nvPr>
        </p:nvSpPr>
        <p:spPr>
          <a:xfrm>
            <a:off x="838200" y="365126"/>
            <a:ext cx="10515600" cy="478254"/>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2000"/>
              <a:buFont typeface="Verdana"/>
              <a:buNone/>
            </a:pPr>
            <a:r>
              <a:rPr lang="en-IN" sz="2000">
                <a:latin typeface="Verdana"/>
                <a:ea typeface="Verdana"/>
                <a:cs typeface="Verdana"/>
                <a:sym typeface="Verdana"/>
              </a:rPr>
              <a:t>Reason of Absence frequency for different Age groups</a:t>
            </a:r>
            <a:endParaRPr/>
          </a:p>
        </p:txBody>
      </p:sp>
      <p:pic>
        <p:nvPicPr>
          <p:cNvPr id="625" name="Google Shape;625;p16"/>
          <p:cNvPicPr preferRelativeResize="0"/>
          <p:nvPr/>
        </p:nvPicPr>
        <p:blipFill rotWithShape="1">
          <a:blip r:embed="rId3">
            <a:alphaModFix/>
          </a:blip>
          <a:srcRect b="0" l="0" r="0" t="0"/>
          <a:stretch/>
        </p:blipFill>
        <p:spPr>
          <a:xfrm>
            <a:off x="847078" y="1120004"/>
            <a:ext cx="10515600" cy="5372870"/>
          </a:xfrm>
          <a:prstGeom prst="rect">
            <a:avLst/>
          </a:prstGeom>
          <a:noFill/>
          <a:ln>
            <a:noFill/>
          </a:ln>
        </p:spPr>
      </p:pic>
      <p:pic>
        <p:nvPicPr>
          <p:cNvPr id="626" name="Google Shape;626;p16"/>
          <p:cNvPicPr preferRelativeResize="0"/>
          <p:nvPr/>
        </p:nvPicPr>
        <p:blipFill rotWithShape="1">
          <a:blip r:embed="rId4">
            <a:alphaModFix/>
          </a:blip>
          <a:srcRect b="0" l="0" r="0" t="0"/>
          <a:stretch/>
        </p:blipFill>
        <p:spPr>
          <a:xfrm>
            <a:off x="11488738" y="6154738"/>
            <a:ext cx="487362" cy="48736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626"/>
                                        </p:tgtEl>
                                        <p:attrNameLst>
                                          <p:attrName>style.visibility</p:attrName>
                                        </p:attrNameLst>
                                      </p:cBhvr>
                                      <p:to>
                                        <p:strVal val="visible"/>
                                      </p:to>
                                    </p:set>
                                    <p:animEffect filter="fade" transition="in">
                                      <p:cBhvr>
                                        <p:cTn dur="1"/>
                                        <p:tgtEl>
                                          <p:spTgt spid="62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0" name="Shape 630"/>
        <p:cNvGrpSpPr/>
        <p:nvPr/>
      </p:nvGrpSpPr>
      <p:grpSpPr>
        <a:xfrm>
          <a:off x="0" y="0"/>
          <a:ext cx="0" cy="0"/>
          <a:chOff x="0" y="0"/>
          <a:chExt cx="0" cy="0"/>
        </a:xfrm>
      </p:grpSpPr>
      <p:sp>
        <p:nvSpPr>
          <p:cNvPr id="631" name="Google Shape;631;p17"/>
          <p:cNvSpPr txBox="1"/>
          <p:nvPr>
            <p:ph type="title"/>
          </p:nvPr>
        </p:nvSpPr>
        <p:spPr>
          <a:xfrm>
            <a:off x="838200" y="365126"/>
            <a:ext cx="10515600" cy="478254"/>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2000"/>
              <a:buFont typeface="Verdana"/>
              <a:buNone/>
            </a:pPr>
            <a:r>
              <a:rPr lang="en-IN" sz="2000">
                <a:latin typeface="Verdana"/>
                <a:ea typeface="Verdana"/>
                <a:cs typeface="Verdana"/>
                <a:sym typeface="Verdana"/>
              </a:rPr>
              <a:t>Average Absenteeism time and Work load for different Age groups</a:t>
            </a:r>
            <a:endParaRPr/>
          </a:p>
        </p:txBody>
      </p:sp>
      <p:pic>
        <p:nvPicPr>
          <p:cNvPr id="632" name="Google Shape;632;p17"/>
          <p:cNvPicPr preferRelativeResize="0"/>
          <p:nvPr/>
        </p:nvPicPr>
        <p:blipFill rotWithShape="1">
          <a:blip r:embed="rId3">
            <a:alphaModFix/>
          </a:blip>
          <a:srcRect b="0" l="0" r="0" t="0"/>
          <a:stretch/>
        </p:blipFill>
        <p:spPr>
          <a:xfrm>
            <a:off x="838201" y="1158116"/>
            <a:ext cx="5093739" cy="2457709"/>
          </a:xfrm>
          <a:prstGeom prst="rect">
            <a:avLst/>
          </a:prstGeom>
          <a:noFill/>
          <a:ln>
            <a:noFill/>
          </a:ln>
        </p:spPr>
      </p:pic>
      <p:pic>
        <p:nvPicPr>
          <p:cNvPr id="633" name="Google Shape;633;p17"/>
          <p:cNvPicPr preferRelativeResize="0"/>
          <p:nvPr/>
        </p:nvPicPr>
        <p:blipFill rotWithShape="1">
          <a:blip r:embed="rId4">
            <a:alphaModFix/>
          </a:blip>
          <a:srcRect b="0" l="0" r="0" t="0"/>
          <a:stretch/>
        </p:blipFill>
        <p:spPr>
          <a:xfrm>
            <a:off x="6432933" y="1122604"/>
            <a:ext cx="4920866" cy="2728059"/>
          </a:xfrm>
          <a:prstGeom prst="rect">
            <a:avLst/>
          </a:prstGeom>
          <a:noFill/>
          <a:ln>
            <a:noFill/>
          </a:ln>
        </p:spPr>
      </p:pic>
      <p:sp>
        <p:nvSpPr>
          <p:cNvPr id="634" name="Google Shape;634;p17"/>
          <p:cNvSpPr txBox="1"/>
          <p:nvPr/>
        </p:nvSpPr>
        <p:spPr>
          <a:xfrm>
            <a:off x="1012054" y="4065973"/>
            <a:ext cx="10599938" cy="175432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IN" sz="1800" u="none" cap="none" strike="noStrike">
                <a:solidFill>
                  <a:schemeClr val="dk1"/>
                </a:solidFill>
                <a:latin typeface="Calibri"/>
                <a:ea typeface="Calibri"/>
                <a:cs typeface="Calibri"/>
                <a:sym typeface="Calibri"/>
              </a:rPr>
              <a:t>• </a:t>
            </a:r>
            <a:r>
              <a:rPr b="1" i="0" lang="en-IN" sz="1800" u="none" cap="none" strike="noStrike">
                <a:solidFill>
                  <a:schemeClr val="dk1"/>
                </a:solidFill>
                <a:latin typeface="Calibri"/>
                <a:ea typeface="Calibri"/>
                <a:cs typeface="Calibri"/>
                <a:sym typeface="Calibri"/>
              </a:rPr>
              <a:t>Average Absenteeism Time based on Age Group </a:t>
            </a:r>
            <a:r>
              <a:rPr b="0" i="0" lang="en-IN" sz="1800" u="none" cap="none" strike="noStrike">
                <a:solidFill>
                  <a:schemeClr val="dk1"/>
                </a:solidFill>
                <a:latin typeface="Calibri"/>
                <a:ea typeface="Calibri"/>
                <a:cs typeface="Calibri"/>
                <a:sym typeface="Calibri"/>
              </a:rPr>
              <a:t>: It can be observed that Old Employee tend to remain absent higher than that of Young and Mid-Age Employee. One of the reasons for this might be since the Old Employees are more susceptible to disease and they tend to possess less immunity.</a:t>
            </a:r>
            <a:br>
              <a:rPr b="0" i="0" lang="en-IN" sz="1800" u="none" cap="none" strike="noStrike">
                <a:solidFill>
                  <a:schemeClr val="dk1"/>
                </a:solidFill>
                <a:latin typeface="Calibri"/>
                <a:ea typeface="Calibri"/>
                <a:cs typeface="Calibri"/>
                <a:sym typeface="Calibri"/>
              </a:rPr>
            </a:br>
            <a:endParaRPr b="0" i="0" sz="18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rPr b="0" i="0" lang="en-IN" sz="1800" u="none" cap="none" strike="noStrike">
                <a:solidFill>
                  <a:schemeClr val="dk1"/>
                </a:solidFill>
                <a:latin typeface="Calibri"/>
                <a:ea typeface="Calibri"/>
                <a:cs typeface="Calibri"/>
                <a:sym typeface="Calibri"/>
              </a:rPr>
              <a:t>• </a:t>
            </a:r>
            <a:r>
              <a:rPr b="1" i="0" lang="en-IN" sz="1800" u="none" cap="none" strike="noStrike">
                <a:solidFill>
                  <a:schemeClr val="dk1"/>
                </a:solidFill>
                <a:latin typeface="Calibri"/>
                <a:ea typeface="Calibri"/>
                <a:cs typeface="Calibri"/>
                <a:sym typeface="Calibri"/>
              </a:rPr>
              <a:t>Average Workload based on Age Group</a:t>
            </a:r>
            <a:r>
              <a:rPr b="0" i="0" lang="en-IN" sz="1800" u="none" cap="none" strike="noStrike">
                <a:solidFill>
                  <a:schemeClr val="dk1"/>
                </a:solidFill>
                <a:latin typeface="Calibri"/>
                <a:ea typeface="Calibri"/>
                <a:cs typeface="Calibri"/>
                <a:sym typeface="Calibri"/>
              </a:rPr>
              <a:t> : The graph indicates that the workload between all the Age categories is evenly distributed.</a:t>
            </a:r>
            <a:endParaRPr b="0" i="0" sz="1800" u="none" cap="none" strike="noStrike">
              <a:solidFill>
                <a:schemeClr val="dk1"/>
              </a:solidFill>
              <a:latin typeface="Calibri"/>
              <a:ea typeface="Calibri"/>
              <a:cs typeface="Calibri"/>
              <a:sym typeface="Calibri"/>
            </a:endParaRPr>
          </a:p>
        </p:txBody>
      </p:sp>
      <p:pic>
        <p:nvPicPr>
          <p:cNvPr id="635" name="Google Shape;635;p17"/>
          <p:cNvPicPr preferRelativeResize="0"/>
          <p:nvPr/>
        </p:nvPicPr>
        <p:blipFill rotWithShape="1">
          <a:blip r:embed="rId5">
            <a:alphaModFix/>
          </a:blip>
          <a:srcRect b="0" l="0" r="0" t="0"/>
          <a:stretch/>
        </p:blipFill>
        <p:spPr>
          <a:xfrm>
            <a:off x="11488738" y="6154738"/>
            <a:ext cx="487362" cy="48736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635"/>
                                        </p:tgtEl>
                                        <p:attrNameLst>
                                          <p:attrName>style.visibility</p:attrName>
                                        </p:attrNameLst>
                                      </p:cBhvr>
                                      <p:to>
                                        <p:strVal val="visible"/>
                                      </p:to>
                                    </p:set>
                                    <p:animEffect filter="fade" transition="in">
                                      <p:cBhvr>
                                        <p:cTn dur="1"/>
                                        <p:tgtEl>
                                          <p:spTgt spid="63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9" name="Shape 639"/>
        <p:cNvGrpSpPr/>
        <p:nvPr/>
      </p:nvGrpSpPr>
      <p:grpSpPr>
        <a:xfrm>
          <a:off x="0" y="0"/>
          <a:ext cx="0" cy="0"/>
          <a:chOff x="0" y="0"/>
          <a:chExt cx="0" cy="0"/>
        </a:xfrm>
      </p:grpSpPr>
      <p:sp>
        <p:nvSpPr>
          <p:cNvPr id="640" name="Google Shape;640;p18"/>
          <p:cNvSpPr txBox="1"/>
          <p:nvPr>
            <p:ph type="title"/>
          </p:nvPr>
        </p:nvSpPr>
        <p:spPr>
          <a:xfrm>
            <a:off x="838200" y="365126"/>
            <a:ext cx="10515600" cy="478254"/>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2000"/>
              <a:buFont typeface="Verdana"/>
              <a:buNone/>
            </a:pPr>
            <a:r>
              <a:rPr lang="en-IN" sz="2000">
                <a:latin typeface="Verdana"/>
                <a:ea typeface="Verdana"/>
                <a:cs typeface="Verdana"/>
                <a:sym typeface="Verdana"/>
              </a:rPr>
              <a:t>Negative Impact of Smoking</a:t>
            </a:r>
            <a:endParaRPr/>
          </a:p>
        </p:txBody>
      </p:sp>
      <p:pic>
        <p:nvPicPr>
          <p:cNvPr id="641" name="Google Shape;641;p18"/>
          <p:cNvPicPr preferRelativeResize="0"/>
          <p:nvPr/>
        </p:nvPicPr>
        <p:blipFill rotWithShape="1">
          <a:blip r:embed="rId3">
            <a:alphaModFix/>
          </a:blip>
          <a:srcRect b="0" l="0" r="0" t="0"/>
          <a:stretch/>
        </p:blipFill>
        <p:spPr>
          <a:xfrm>
            <a:off x="838200" y="975340"/>
            <a:ext cx="1699254" cy="2550637"/>
          </a:xfrm>
          <a:prstGeom prst="rect">
            <a:avLst/>
          </a:prstGeom>
          <a:noFill/>
          <a:ln>
            <a:noFill/>
          </a:ln>
        </p:spPr>
      </p:pic>
      <p:pic>
        <p:nvPicPr>
          <p:cNvPr id="642" name="Google Shape;642;p18"/>
          <p:cNvPicPr preferRelativeResize="0"/>
          <p:nvPr/>
        </p:nvPicPr>
        <p:blipFill rotWithShape="1">
          <a:blip r:embed="rId4">
            <a:alphaModFix/>
          </a:blip>
          <a:srcRect b="0" l="0" r="0" t="0"/>
          <a:stretch/>
        </p:blipFill>
        <p:spPr>
          <a:xfrm>
            <a:off x="884148" y="3735280"/>
            <a:ext cx="1699254" cy="2629026"/>
          </a:xfrm>
          <a:prstGeom prst="rect">
            <a:avLst/>
          </a:prstGeom>
          <a:noFill/>
          <a:ln>
            <a:noFill/>
          </a:ln>
        </p:spPr>
      </p:pic>
      <p:pic>
        <p:nvPicPr>
          <p:cNvPr id="643" name="Google Shape;643;p18"/>
          <p:cNvPicPr preferRelativeResize="0"/>
          <p:nvPr/>
        </p:nvPicPr>
        <p:blipFill rotWithShape="1">
          <a:blip r:embed="rId5">
            <a:alphaModFix/>
          </a:blip>
          <a:srcRect b="0" l="0" r="54277" t="0"/>
          <a:stretch/>
        </p:blipFill>
        <p:spPr>
          <a:xfrm>
            <a:off x="4644760" y="843380"/>
            <a:ext cx="4303191" cy="4030989"/>
          </a:xfrm>
          <a:prstGeom prst="rect">
            <a:avLst/>
          </a:prstGeom>
          <a:noFill/>
          <a:ln>
            <a:noFill/>
          </a:ln>
        </p:spPr>
      </p:pic>
      <p:sp>
        <p:nvSpPr>
          <p:cNvPr id="644" name="Google Shape;644;p18"/>
          <p:cNvSpPr txBox="1"/>
          <p:nvPr/>
        </p:nvSpPr>
        <p:spPr>
          <a:xfrm flipH="1">
            <a:off x="2734912" y="4961415"/>
            <a:ext cx="8618888" cy="1200329"/>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0" i="0" lang="en-IN" sz="1800" u="none" cap="none" strike="noStrike">
                <a:solidFill>
                  <a:schemeClr val="dk1"/>
                </a:solidFill>
                <a:latin typeface="Calibri"/>
                <a:ea typeface="Calibri"/>
                <a:cs typeface="Calibri"/>
                <a:sym typeface="Calibri"/>
              </a:rPr>
              <a:t>The plots on the left show the relationship between the absenteeism data with unjustified reason and the social drinking status of the employees. We can see that the major portion (~80%) of the absence belongs to the group which agrees to drink socially which may be considered as one of the major reasons for their unjustified absence.</a:t>
            </a:r>
            <a:endParaRPr b="0" i="0" sz="1800" u="none" cap="none" strike="noStrike">
              <a:solidFill>
                <a:schemeClr val="dk1"/>
              </a:solidFill>
              <a:latin typeface="Calibri"/>
              <a:ea typeface="Calibri"/>
              <a:cs typeface="Calibri"/>
              <a:sym typeface="Calibri"/>
            </a:endParaRPr>
          </a:p>
        </p:txBody>
      </p:sp>
      <p:pic>
        <p:nvPicPr>
          <p:cNvPr id="645" name="Google Shape;645;p18"/>
          <p:cNvPicPr preferRelativeResize="0"/>
          <p:nvPr/>
        </p:nvPicPr>
        <p:blipFill rotWithShape="1">
          <a:blip r:embed="rId6">
            <a:alphaModFix/>
          </a:blip>
          <a:srcRect b="0" l="0" r="0" t="0"/>
          <a:stretch/>
        </p:blipFill>
        <p:spPr>
          <a:xfrm>
            <a:off x="11488738" y="6154738"/>
            <a:ext cx="487362" cy="48736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645"/>
                                        </p:tgtEl>
                                        <p:attrNameLst>
                                          <p:attrName>style.visibility</p:attrName>
                                        </p:attrNameLst>
                                      </p:cBhvr>
                                      <p:to>
                                        <p:strVal val="visible"/>
                                      </p:to>
                                    </p:set>
                                    <p:animEffect filter="fade" transition="in">
                                      <p:cBhvr>
                                        <p:cTn dur="1"/>
                                        <p:tgtEl>
                                          <p:spTgt spid="64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9" name="Shape 649"/>
        <p:cNvGrpSpPr/>
        <p:nvPr/>
      </p:nvGrpSpPr>
      <p:grpSpPr>
        <a:xfrm>
          <a:off x="0" y="0"/>
          <a:ext cx="0" cy="0"/>
          <a:chOff x="0" y="0"/>
          <a:chExt cx="0" cy="0"/>
        </a:xfrm>
      </p:grpSpPr>
      <p:sp>
        <p:nvSpPr>
          <p:cNvPr id="650" name="Google Shape;650;p19"/>
          <p:cNvSpPr txBox="1"/>
          <p:nvPr>
            <p:ph type="title"/>
          </p:nvPr>
        </p:nvSpPr>
        <p:spPr>
          <a:xfrm>
            <a:off x="838200" y="365126"/>
            <a:ext cx="10515600" cy="478254"/>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2000"/>
              <a:buFont typeface="Verdana"/>
              <a:buNone/>
            </a:pPr>
            <a:r>
              <a:rPr lang="en-IN" sz="2000">
                <a:latin typeface="Verdana"/>
                <a:ea typeface="Verdana"/>
                <a:cs typeface="Verdana"/>
                <a:sym typeface="Verdana"/>
              </a:rPr>
              <a:t>Negative Impact of Smoking</a:t>
            </a:r>
            <a:endParaRPr/>
          </a:p>
        </p:txBody>
      </p:sp>
      <p:pic>
        <p:nvPicPr>
          <p:cNvPr id="651" name="Google Shape;651;p19"/>
          <p:cNvPicPr preferRelativeResize="0"/>
          <p:nvPr/>
        </p:nvPicPr>
        <p:blipFill rotWithShape="1">
          <a:blip r:embed="rId3">
            <a:alphaModFix/>
          </a:blip>
          <a:srcRect b="0" l="0" r="0" t="0"/>
          <a:stretch/>
        </p:blipFill>
        <p:spPr>
          <a:xfrm>
            <a:off x="838200" y="975340"/>
            <a:ext cx="1699254" cy="2550637"/>
          </a:xfrm>
          <a:prstGeom prst="rect">
            <a:avLst/>
          </a:prstGeom>
          <a:noFill/>
          <a:ln>
            <a:noFill/>
          </a:ln>
        </p:spPr>
      </p:pic>
      <p:pic>
        <p:nvPicPr>
          <p:cNvPr id="652" name="Google Shape;652;p19"/>
          <p:cNvPicPr preferRelativeResize="0"/>
          <p:nvPr/>
        </p:nvPicPr>
        <p:blipFill rotWithShape="1">
          <a:blip r:embed="rId4">
            <a:alphaModFix/>
          </a:blip>
          <a:srcRect b="0" l="0" r="0" t="0"/>
          <a:stretch/>
        </p:blipFill>
        <p:spPr>
          <a:xfrm>
            <a:off x="884148" y="3735280"/>
            <a:ext cx="1699254" cy="2629026"/>
          </a:xfrm>
          <a:prstGeom prst="rect">
            <a:avLst/>
          </a:prstGeom>
          <a:noFill/>
          <a:ln>
            <a:noFill/>
          </a:ln>
        </p:spPr>
      </p:pic>
      <p:pic>
        <p:nvPicPr>
          <p:cNvPr id="653" name="Google Shape;653;p19"/>
          <p:cNvPicPr preferRelativeResize="0"/>
          <p:nvPr/>
        </p:nvPicPr>
        <p:blipFill rotWithShape="1">
          <a:blip r:embed="rId5">
            <a:alphaModFix/>
          </a:blip>
          <a:srcRect b="0" l="0" r="54277" t="0"/>
          <a:stretch/>
        </p:blipFill>
        <p:spPr>
          <a:xfrm>
            <a:off x="4644760" y="843380"/>
            <a:ext cx="4303191" cy="4030989"/>
          </a:xfrm>
          <a:prstGeom prst="rect">
            <a:avLst/>
          </a:prstGeom>
          <a:noFill/>
          <a:ln>
            <a:noFill/>
          </a:ln>
        </p:spPr>
      </p:pic>
      <p:sp>
        <p:nvSpPr>
          <p:cNvPr id="654" name="Google Shape;654;p19"/>
          <p:cNvSpPr txBox="1"/>
          <p:nvPr/>
        </p:nvSpPr>
        <p:spPr>
          <a:xfrm flipH="1">
            <a:off x="2734912" y="4961415"/>
            <a:ext cx="8618888" cy="1200329"/>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0" i="0" lang="en-IN" sz="1800" u="none" cap="none" strike="noStrike">
                <a:solidFill>
                  <a:schemeClr val="dk1"/>
                </a:solidFill>
                <a:latin typeface="Calibri"/>
                <a:ea typeface="Calibri"/>
                <a:cs typeface="Calibri"/>
                <a:sym typeface="Calibri"/>
              </a:rPr>
              <a:t>The plots on the left show the relationship between the absenteeism data with unjustified reason and the social drinking status of the employees. We can see that the major portion (~80%) of the absence belongs to the group which agrees to drink socially which may be considered as one of the major reasons for their unjustified absence.</a:t>
            </a:r>
            <a:endParaRPr b="0" i="0" sz="1800" u="none" cap="none" strike="noStrike">
              <a:solidFill>
                <a:schemeClr val="dk1"/>
              </a:solidFill>
              <a:latin typeface="Calibri"/>
              <a:ea typeface="Calibri"/>
              <a:cs typeface="Calibri"/>
              <a:sym typeface="Calibri"/>
            </a:endParaRPr>
          </a:p>
        </p:txBody>
      </p:sp>
      <p:pic>
        <p:nvPicPr>
          <p:cNvPr id="655" name="Google Shape;655;p19"/>
          <p:cNvPicPr preferRelativeResize="0"/>
          <p:nvPr/>
        </p:nvPicPr>
        <p:blipFill rotWithShape="1">
          <a:blip r:embed="rId6">
            <a:alphaModFix/>
          </a:blip>
          <a:srcRect b="0" l="0" r="0" t="0"/>
          <a:stretch/>
        </p:blipFill>
        <p:spPr>
          <a:xfrm>
            <a:off x="11488738" y="6154738"/>
            <a:ext cx="487362" cy="48736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655"/>
                                        </p:tgtEl>
                                        <p:attrNameLst>
                                          <p:attrName>style.visibility</p:attrName>
                                        </p:attrNameLst>
                                      </p:cBhvr>
                                      <p:to>
                                        <p:strVal val="visible"/>
                                      </p:to>
                                    </p:set>
                                    <p:animEffect filter="fade" transition="in">
                                      <p:cBhvr>
                                        <p:cTn dur="1"/>
                                        <p:tgtEl>
                                          <p:spTgt spid="65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72" name="Shape 472"/>
        <p:cNvGrpSpPr/>
        <p:nvPr/>
      </p:nvGrpSpPr>
      <p:grpSpPr>
        <a:xfrm>
          <a:off x="0" y="0"/>
          <a:ext cx="0" cy="0"/>
          <a:chOff x="0" y="0"/>
          <a:chExt cx="0" cy="0"/>
        </a:xfrm>
      </p:grpSpPr>
      <p:sp>
        <p:nvSpPr>
          <p:cNvPr id="473" name="Google Shape;473;p2"/>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474" name="Google Shape;474;p2"/>
          <p:cNvSpPr/>
          <p:nvPr/>
        </p:nvSpPr>
        <p:spPr>
          <a:xfrm>
            <a:off x="0" y="0"/>
            <a:ext cx="12188952" cy="6858000"/>
          </a:xfrm>
          <a:prstGeom prst="rect">
            <a:avLst/>
          </a:prstGeom>
          <a:blipFill rotWithShape="1">
            <a:blip r:embed="rId4">
              <a:alphaModFix/>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cxnSp>
        <p:nvCxnSpPr>
          <p:cNvPr id="475" name="Google Shape;475;p2"/>
          <p:cNvCxnSpPr/>
          <p:nvPr/>
        </p:nvCxnSpPr>
        <p:spPr>
          <a:xfrm>
            <a:off x="4654295" y="1828800"/>
            <a:ext cx="0" cy="3200400"/>
          </a:xfrm>
          <a:prstGeom prst="straightConnector1">
            <a:avLst/>
          </a:prstGeom>
          <a:noFill/>
          <a:ln cap="flat" cmpd="sng" w="19050">
            <a:solidFill>
              <a:srgbClr val="538CD5"/>
            </a:solidFill>
            <a:prstDash val="solid"/>
            <a:round/>
            <a:headEnd len="sm" w="sm" type="none"/>
            <a:tailEnd len="sm" w="sm" type="none"/>
          </a:ln>
        </p:spPr>
      </p:cxnSp>
      <p:pic>
        <p:nvPicPr>
          <p:cNvPr id="476" name="Google Shape;476;p2"/>
          <p:cNvPicPr preferRelativeResize="0"/>
          <p:nvPr/>
        </p:nvPicPr>
        <p:blipFill rotWithShape="1">
          <a:blip r:embed="rId5">
            <a:alphaModFix/>
          </a:blip>
          <a:srcRect b="23320" l="0" r="0" t="0"/>
          <a:stretch/>
        </p:blipFill>
        <p:spPr>
          <a:xfrm>
            <a:off x="8605878" y="6228080"/>
            <a:ext cx="993734" cy="762000"/>
          </a:xfrm>
          <a:prstGeom prst="rect">
            <a:avLst/>
          </a:prstGeom>
          <a:noFill/>
          <a:ln>
            <a:noFill/>
          </a:ln>
        </p:spPr>
      </p:pic>
      <p:sp>
        <p:nvSpPr>
          <p:cNvPr id="477" name="Google Shape;477;p2"/>
          <p:cNvSpPr/>
          <p:nvPr/>
        </p:nvSpPr>
        <p:spPr>
          <a:xfrm>
            <a:off x="-1588" y="0"/>
            <a:ext cx="12192000" cy="6856413"/>
          </a:xfrm>
          <a:custGeom>
            <a:rect b="b" l="l" r="r" t="t"/>
            <a:pathLst>
              <a:path extrusionOk="0" h="8638" w="15356">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478" name="Google Shape;478;p2"/>
          <p:cNvSpPr txBox="1"/>
          <p:nvPr>
            <p:ph type="title"/>
          </p:nvPr>
        </p:nvSpPr>
        <p:spPr>
          <a:xfrm>
            <a:off x="806195" y="804672"/>
            <a:ext cx="3521359" cy="5248656"/>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lt2"/>
              </a:buClr>
              <a:buSzPts val="4200"/>
              <a:buFont typeface="Calibri"/>
              <a:buNone/>
            </a:pPr>
            <a:r>
              <a:rPr b="1" lang="en-IN" u="sng">
                <a:latin typeface="Calibri"/>
                <a:ea typeface="Calibri"/>
                <a:cs typeface="Calibri"/>
                <a:sym typeface="Calibri"/>
              </a:rPr>
              <a:t>Overview of Data pre-processing</a:t>
            </a:r>
            <a:endParaRPr/>
          </a:p>
        </p:txBody>
      </p:sp>
      <p:sp>
        <p:nvSpPr>
          <p:cNvPr id="479" name="Google Shape;479;p2"/>
          <p:cNvSpPr txBox="1"/>
          <p:nvPr>
            <p:ph idx="1" type="body"/>
          </p:nvPr>
        </p:nvSpPr>
        <p:spPr>
          <a:xfrm>
            <a:off x="4975861" y="804671"/>
            <a:ext cx="6399930" cy="5248657"/>
          </a:xfrm>
          <a:prstGeom prst="rect">
            <a:avLst/>
          </a:prstGeom>
          <a:noFill/>
          <a:ln>
            <a:noFill/>
          </a:ln>
        </p:spPr>
        <p:txBody>
          <a:bodyPr anchorCtr="0" anchor="ctr" bIns="45700" lIns="91425" spcFirstLastPara="1" rIns="91425" wrap="square" tIns="45700">
            <a:normAutofit/>
          </a:bodyPr>
          <a:lstStyle/>
          <a:p>
            <a:pPr indent="-342900" lvl="0" marL="342900" rtl="0" algn="l">
              <a:spcBef>
                <a:spcPts val="0"/>
              </a:spcBef>
              <a:spcAft>
                <a:spcPts val="0"/>
              </a:spcAft>
              <a:buSzPts val="1600"/>
              <a:buChar char="►"/>
            </a:pPr>
            <a:r>
              <a:rPr lang="en-IN">
                <a:latin typeface="Calibri"/>
                <a:ea typeface="Calibri"/>
                <a:cs typeface="Calibri"/>
                <a:sym typeface="Calibri"/>
              </a:rPr>
              <a:t>For the Target variable - </a:t>
            </a:r>
            <a:r>
              <a:rPr i="1" lang="en-IN">
                <a:latin typeface="Calibri"/>
                <a:ea typeface="Calibri"/>
                <a:cs typeface="Calibri"/>
                <a:sym typeface="Calibri"/>
              </a:rPr>
              <a:t>Absenteeism time in hours</a:t>
            </a:r>
            <a:r>
              <a:rPr lang="en-IN">
                <a:latin typeface="Calibri"/>
                <a:ea typeface="Calibri"/>
                <a:cs typeface="Calibri"/>
                <a:sym typeface="Calibri"/>
              </a:rPr>
              <a:t> (Numeric type), we have 20 features of which 8 are Nominal, 8 are Numeric and 4 are Binary. Plotting the correlation matrix, we find that (</a:t>
            </a:r>
            <a:r>
              <a:rPr i="1" lang="en-IN">
                <a:latin typeface="Calibri"/>
                <a:ea typeface="Calibri"/>
                <a:cs typeface="Calibri"/>
                <a:sym typeface="Calibri"/>
              </a:rPr>
              <a:t>Service time</a:t>
            </a:r>
            <a:r>
              <a:rPr lang="en-IN">
                <a:latin typeface="Calibri"/>
                <a:ea typeface="Calibri"/>
                <a:cs typeface="Calibri"/>
                <a:sym typeface="Calibri"/>
              </a:rPr>
              <a:t>, </a:t>
            </a:r>
            <a:r>
              <a:rPr i="1" lang="en-IN">
                <a:latin typeface="Calibri"/>
                <a:ea typeface="Calibri"/>
                <a:cs typeface="Calibri"/>
                <a:sym typeface="Calibri"/>
              </a:rPr>
              <a:t>Age</a:t>
            </a:r>
            <a:r>
              <a:rPr lang="en-IN">
                <a:latin typeface="Calibri"/>
                <a:ea typeface="Calibri"/>
                <a:cs typeface="Calibri"/>
                <a:sym typeface="Calibri"/>
              </a:rPr>
              <a:t>) and (</a:t>
            </a:r>
            <a:r>
              <a:rPr i="1" lang="en-IN">
                <a:latin typeface="Calibri"/>
                <a:ea typeface="Calibri"/>
                <a:cs typeface="Calibri"/>
                <a:sym typeface="Calibri"/>
              </a:rPr>
              <a:t>Weight</a:t>
            </a:r>
            <a:r>
              <a:rPr lang="en-IN">
                <a:latin typeface="Calibri"/>
                <a:ea typeface="Calibri"/>
                <a:cs typeface="Calibri"/>
                <a:sym typeface="Calibri"/>
              </a:rPr>
              <a:t>, </a:t>
            </a:r>
            <a:r>
              <a:rPr i="1" lang="en-IN">
                <a:latin typeface="Calibri"/>
                <a:ea typeface="Calibri"/>
                <a:cs typeface="Calibri"/>
                <a:sym typeface="Calibri"/>
              </a:rPr>
              <a:t>Body mass index</a:t>
            </a:r>
            <a:r>
              <a:rPr lang="en-IN">
                <a:latin typeface="Calibri"/>
                <a:ea typeface="Calibri"/>
                <a:cs typeface="Calibri"/>
                <a:sym typeface="Calibri"/>
              </a:rPr>
              <a:t>) are highly correlated (correlation value of magnitude greater than 0.65 are considered as highly correlated) and based on the correlation value with the target variable, we remove </a:t>
            </a:r>
            <a:r>
              <a:rPr i="1" lang="en-IN">
                <a:latin typeface="Calibri"/>
                <a:ea typeface="Calibri"/>
                <a:cs typeface="Calibri"/>
                <a:sym typeface="Calibri"/>
              </a:rPr>
              <a:t>Service time </a:t>
            </a:r>
            <a:r>
              <a:rPr lang="en-IN">
                <a:latin typeface="Calibri"/>
                <a:ea typeface="Calibri"/>
                <a:cs typeface="Calibri"/>
                <a:sym typeface="Calibri"/>
              </a:rPr>
              <a:t>and </a:t>
            </a:r>
            <a:r>
              <a:rPr i="1" lang="en-IN">
                <a:latin typeface="Calibri"/>
                <a:ea typeface="Calibri"/>
                <a:cs typeface="Calibri"/>
                <a:sym typeface="Calibri"/>
              </a:rPr>
              <a:t>Weight</a:t>
            </a:r>
            <a:r>
              <a:rPr lang="en-IN">
                <a:latin typeface="Calibri"/>
                <a:ea typeface="Calibri"/>
                <a:cs typeface="Calibri"/>
                <a:sym typeface="Calibri"/>
              </a:rPr>
              <a:t> feature from the dataset.  </a:t>
            </a:r>
            <a:endParaRPr>
              <a:latin typeface="Times New Roman"/>
              <a:ea typeface="Times New Roman"/>
              <a:cs typeface="Times New Roman"/>
              <a:sym typeface="Times New Roman"/>
            </a:endParaRPr>
          </a:p>
          <a:p>
            <a:pPr indent="-241300" lvl="0" marL="342900" rtl="0" algn="l">
              <a:spcBef>
                <a:spcPts val="1000"/>
              </a:spcBef>
              <a:spcAft>
                <a:spcPts val="0"/>
              </a:spcAft>
              <a:buSzPts val="1600"/>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9" name="Shape 659"/>
        <p:cNvGrpSpPr/>
        <p:nvPr/>
      </p:nvGrpSpPr>
      <p:grpSpPr>
        <a:xfrm>
          <a:off x="0" y="0"/>
          <a:ext cx="0" cy="0"/>
          <a:chOff x="0" y="0"/>
          <a:chExt cx="0" cy="0"/>
        </a:xfrm>
      </p:grpSpPr>
      <p:sp>
        <p:nvSpPr>
          <p:cNvPr id="660" name="Google Shape;660;p20"/>
          <p:cNvSpPr/>
          <p:nvPr/>
        </p:nvSpPr>
        <p:spPr>
          <a:xfrm>
            <a:off x="744304" y="673298"/>
            <a:ext cx="3801041" cy="907941"/>
          </a:xfrm>
          <a:prstGeom prst="rect">
            <a:avLst/>
          </a:prstGeom>
          <a:noFill/>
          <a:ln>
            <a:noFill/>
          </a:ln>
        </p:spPr>
        <p:txBody>
          <a:bodyPr anchorCtr="0" anchor="ctr" bIns="45700" lIns="91425" spcFirstLastPara="1" rIns="91425" wrap="square" tIns="45700">
            <a:spAutoFit/>
          </a:bodyPr>
          <a:lstStyle/>
          <a:p>
            <a:pPr indent="457200" lvl="0" marL="0" marR="0" rtl="0" algn="just">
              <a:lnSpc>
                <a:spcPct val="100000"/>
              </a:lnSpc>
              <a:spcBef>
                <a:spcPts val="0"/>
              </a:spcBef>
              <a:spcAft>
                <a:spcPts val="0"/>
              </a:spcAft>
              <a:buClr>
                <a:srgbClr val="000000"/>
              </a:buClr>
              <a:buSzPts val="1200"/>
              <a:buFont typeface="Times New Roman"/>
              <a:buNone/>
            </a:pPr>
            <a:r>
              <a:rPr b="1" i="0" lang="en-IN" sz="1200" u="sng" cap="none" strike="noStrike">
                <a:solidFill>
                  <a:srgbClr val="000000"/>
                </a:solidFill>
                <a:latin typeface="Times New Roman"/>
                <a:ea typeface="Times New Roman"/>
                <a:cs typeface="Times New Roman"/>
                <a:sym typeface="Times New Roman"/>
              </a:rPr>
              <a:t>5. Density curves with Histogram </a:t>
            </a:r>
            <a:endParaRPr b="0" i="0" sz="800" u="none" cap="none" strike="noStrike">
              <a:solidFill>
                <a:schemeClr val="dk1"/>
              </a:solidFill>
              <a:latin typeface="Arial"/>
              <a:ea typeface="Arial"/>
              <a:cs typeface="Arial"/>
              <a:sym typeface="Arial"/>
            </a:endParaRPr>
          </a:p>
          <a:p>
            <a:pPr indent="457200" lvl="0" marL="0" marR="0" rtl="0" algn="just">
              <a:lnSpc>
                <a:spcPct val="100000"/>
              </a:lnSpc>
              <a:spcBef>
                <a:spcPts val="0"/>
              </a:spcBef>
              <a:spcAft>
                <a:spcPts val="0"/>
              </a:spcAft>
              <a:buClr>
                <a:srgbClr val="000000"/>
              </a:buClr>
              <a:buSzPts val="1100"/>
              <a:buFont typeface="Times New Roman"/>
              <a:buNone/>
            </a:pPr>
            <a:r>
              <a:rPr b="0" i="0" lang="en-IN" sz="1100" u="none" cap="none" strike="noStrike">
                <a:solidFill>
                  <a:srgbClr val="000000"/>
                </a:solidFill>
                <a:latin typeface="Times New Roman"/>
                <a:ea typeface="Times New Roman"/>
                <a:cs typeface="Times New Roman"/>
                <a:sym typeface="Times New Roman"/>
              </a:rPr>
              <a:t>We have plotted the histogram for the several attributes.</a:t>
            </a:r>
            <a:endParaRPr/>
          </a:p>
          <a:p>
            <a:pPr indent="457200" lvl="0" marL="0" marR="0" rtl="0" algn="just">
              <a:lnSpc>
                <a:spcPct val="100000"/>
              </a:lnSpc>
              <a:spcBef>
                <a:spcPts val="0"/>
              </a:spcBef>
              <a:spcAft>
                <a:spcPts val="0"/>
              </a:spcAft>
              <a:buClr>
                <a:schemeClr val="dk1"/>
              </a:buClr>
              <a:buSzPts val="800"/>
              <a:buFont typeface="Arial"/>
              <a:buNone/>
            </a:pPr>
            <a:r>
              <a:t/>
            </a:r>
            <a:endParaRPr b="0" i="0" sz="800" u="none" cap="none" strike="noStrike">
              <a:solidFill>
                <a:schemeClr val="dk1"/>
              </a:solidFill>
              <a:latin typeface="Arial"/>
              <a:ea typeface="Arial"/>
              <a:cs typeface="Arial"/>
              <a:sym typeface="Arial"/>
            </a:endParaRPr>
          </a:p>
          <a:p>
            <a:pPr indent="-457200" lvl="0" marL="457200" marR="0" rtl="0" algn="just">
              <a:lnSpc>
                <a:spcPct val="100000"/>
              </a:lnSpc>
              <a:spcBef>
                <a:spcPts val="0"/>
              </a:spcBef>
              <a:spcAft>
                <a:spcPts val="0"/>
              </a:spcAft>
              <a:buClr>
                <a:srgbClr val="000000"/>
              </a:buClr>
              <a:buSzPts val="1100"/>
              <a:buFont typeface="Times New Roman"/>
              <a:buChar char="•"/>
            </a:pPr>
            <a:r>
              <a:rPr b="1" i="0" lang="en-IN" sz="1100" u="none" cap="none" strike="noStrike">
                <a:solidFill>
                  <a:srgbClr val="000000"/>
                </a:solidFill>
                <a:latin typeface="Times New Roman"/>
                <a:ea typeface="Times New Roman"/>
                <a:cs typeface="Times New Roman"/>
                <a:sym typeface="Times New Roman"/>
              </a:rPr>
              <a:t>Distribution of BMI among Employees </a:t>
            </a:r>
            <a:endParaRPr b="0" i="0" sz="800" u="none" cap="none" strike="noStrike">
              <a:solidFill>
                <a:schemeClr val="dk1"/>
              </a:solidFill>
              <a:latin typeface="Arial"/>
              <a:ea typeface="Arial"/>
              <a:cs typeface="Arial"/>
              <a:sym typeface="Arial"/>
            </a:endParaRPr>
          </a:p>
          <a:p>
            <a:pPr indent="457200" lvl="0" marL="0" marR="0" rtl="0" algn="just">
              <a:lnSpc>
                <a:spcPct val="100000"/>
              </a:lnSpc>
              <a:spcBef>
                <a:spcPts val="0"/>
              </a:spcBef>
              <a:spcAft>
                <a:spcPts val="0"/>
              </a:spcAft>
              <a:buClr>
                <a:srgbClr val="000000"/>
              </a:buClr>
              <a:buSzPts val="1100"/>
              <a:buFont typeface="Times New Roman"/>
              <a:buNone/>
            </a:pPr>
            <a:r>
              <a:rPr b="0" i="0" lang="en-IN" sz="1100" u="none" cap="none" strike="noStrike">
                <a:solidFill>
                  <a:srgbClr val="000000"/>
                </a:solidFill>
                <a:latin typeface="Times New Roman"/>
                <a:ea typeface="Times New Roman"/>
                <a:cs typeface="Times New Roman"/>
                <a:sym typeface="Times New Roman"/>
              </a:rPr>
              <a:t> </a:t>
            </a:r>
            <a:endParaRPr b="0" i="0" sz="1800" u="none" cap="none" strike="noStrike">
              <a:solidFill>
                <a:schemeClr val="dk1"/>
              </a:solidFill>
              <a:latin typeface="Arial"/>
              <a:ea typeface="Arial"/>
              <a:cs typeface="Arial"/>
              <a:sym typeface="Arial"/>
            </a:endParaRPr>
          </a:p>
        </p:txBody>
      </p:sp>
      <p:pic>
        <p:nvPicPr>
          <p:cNvPr id="661" name="Google Shape;661;p20"/>
          <p:cNvPicPr preferRelativeResize="0"/>
          <p:nvPr/>
        </p:nvPicPr>
        <p:blipFill rotWithShape="1">
          <a:blip r:embed="rId3">
            <a:alphaModFix/>
          </a:blip>
          <a:srcRect b="0" l="0" r="0" t="0"/>
          <a:stretch/>
        </p:blipFill>
        <p:spPr>
          <a:xfrm>
            <a:off x="2542031" y="1780952"/>
            <a:ext cx="5726755" cy="3296095"/>
          </a:xfrm>
          <a:prstGeom prst="rect">
            <a:avLst/>
          </a:prstGeom>
          <a:noFill/>
          <a:ln>
            <a:noFill/>
          </a:ln>
        </p:spPr>
      </p:pic>
      <p:sp>
        <p:nvSpPr>
          <p:cNvPr id="662" name="Google Shape;662;p20"/>
          <p:cNvSpPr/>
          <p:nvPr/>
        </p:nvSpPr>
        <p:spPr>
          <a:xfrm>
            <a:off x="1170432" y="5415261"/>
            <a:ext cx="8247771" cy="769441"/>
          </a:xfrm>
          <a:prstGeom prst="rect">
            <a:avLst/>
          </a:prstGeom>
          <a:noFill/>
          <a:ln>
            <a:noFill/>
          </a:ln>
        </p:spPr>
        <p:txBody>
          <a:bodyPr anchorCtr="0" anchor="ctr" bIns="45700" lIns="91425" spcFirstLastPara="1" rIns="91425" wrap="square" tIns="45700">
            <a:spAutoFit/>
          </a:bodyPr>
          <a:lstStyle/>
          <a:p>
            <a:pPr indent="269875" lvl="0" marL="0" marR="0" rtl="0" algn="l">
              <a:lnSpc>
                <a:spcPct val="100000"/>
              </a:lnSpc>
              <a:spcBef>
                <a:spcPts val="0"/>
              </a:spcBef>
              <a:spcAft>
                <a:spcPts val="0"/>
              </a:spcAft>
              <a:buClr>
                <a:srgbClr val="000000"/>
              </a:buClr>
              <a:buSzPts val="1100"/>
              <a:buFont typeface="Times New Roman"/>
              <a:buNone/>
            </a:pPr>
            <a:r>
              <a:rPr b="0" i="0" lang="en-IN" sz="1100" u="none" cap="none" strike="noStrike">
                <a:solidFill>
                  <a:srgbClr val="000000"/>
                </a:solidFill>
                <a:latin typeface="Times New Roman"/>
                <a:ea typeface="Times New Roman"/>
                <a:cs typeface="Times New Roman"/>
                <a:sym typeface="Times New Roman"/>
              </a:rPr>
              <a:t>Insights:</a:t>
            </a:r>
            <a:endParaRPr b="0" i="0" sz="800" u="none" cap="none" strike="noStrike">
              <a:solidFill>
                <a:schemeClr val="dk1"/>
              </a:solidFill>
              <a:latin typeface="Arial"/>
              <a:ea typeface="Arial"/>
              <a:cs typeface="Arial"/>
              <a:sym typeface="Arial"/>
            </a:endParaRPr>
          </a:p>
          <a:p>
            <a:pPr indent="-69850" lvl="0" marL="0" marR="0" rtl="0" algn="l">
              <a:lnSpc>
                <a:spcPct val="100000"/>
              </a:lnSpc>
              <a:spcBef>
                <a:spcPts val="0"/>
              </a:spcBef>
              <a:spcAft>
                <a:spcPts val="0"/>
              </a:spcAft>
              <a:buClr>
                <a:srgbClr val="000000"/>
              </a:buClr>
              <a:buSzPts val="1100"/>
              <a:buFont typeface="Times New Roman"/>
              <a:buChar char="•"/>
            </a:pPr>
            <a:r>
              <a:rPr b="0" i="0" lang="en-IN" sz="1100" u="none" cap="none" strike="noStrike">
                <a:solidFill>
                  <a:srgbClr val="000000"/>
                </a:solidFill>
                <a:latin typeface="Times New Roman"/>
                <a:ea typeface="Times New Roman"/>
                <a:cs typeface="Times New Roman"/>
                <a:sym typeface="Times New Roman"/>
              </a:rPr>
              <a:t>No employees with BMI less than 19 which indicates that none of the employee fall in the Underweight Category. </a:t>
            </a:r>
            <a:endParaRPr b="0" i="0" sz="800" u="none" cap="none" strike="noStrike">
              <a:solidFill>
                <a:schemeClr val="dk1"/>
              </a:solidFill>
              <a:latin typeface="Arial"/>
              <a:ea typeface="Arial"/>
              <a:cs typeface="Arial"/>
              <a:sym typeface="Arial"/>
            </a:endParaRPr>
          </a:p>
          <a:p>
            <a:pPr indent="-69850" lvl="0" marL="0" marR="0" rtl="0" algn="l">
              <a:lnSpc>
                <a:spcPct val="100000"/>
              </a:lnSpc>
              <a:spcBef>
                <a:spcPts val="0"/>
              </a:spcBef>
              <a:spcAft>
                <a:spcPts val="0"/>
              </a:spcAft>
              <a:buClr>
                <a:srgbClr val="000000"/>
              </a:buClr>
              <a:buSzPts val="1100"/>
              <a:buFont typeface="Times New Roman"/>
              <a:buChar char="•"/>
            </a:pPr>
            <a:r>
              <a:rPr b="0" i="0" lang="en-IN" sz="1100" u="none" cap="none" strike="noStrike">
                <a:solidFill>
                  <a:srgbClr val="000000"/>
                </a:solidFill>
                <a:latin typeface="Times New Roman"/>
                <a:ea typeface="Times New Roman"/>
                <a:cs typeface="Times New Roman"/>
                <a:sym typeface="Times New Roman"/>
              </a:rPr>
              <a:t>BMI of majority of them is in between 18.5 to 24.9 which signifies healthy lifestyle.</a:t>
            </a:r>
            <a:endParaRPr b="0" i="0" sz="800" u="none" cap="none" strike="noStrike">
              <a:solidFill>
                <a:schemeClr val="dk1"/>
              </a:solidFill>
              <a:latin typeface="Arial"/>
              <a:ea typeface="Arial"/>
              <a:cs typeface="Arial"/>
              <a:sym typeface="Arial"/>
            </a:endParaRPr>
          </a:p>
          <a:p>
            <a:pPr indent="-69850" lvl="0" marL="0" marR="0" rtl="0" algn="l">
              <a:lnSpc>
                <a:spcPct val="100000"/>
              </a:lnSpc>
              <a:spcBef>
                <a:spcPts val="0"/>
              </a:spcBef>
              <a:spcAft>
                <a:spcPts val="0"/>
              </a:spcAft>
              <a:buClr>
                <a:srgbClr val="000000"/>
              </a:buClr>
              <a:buSzPts val="1100"/>
              <a:buFont typeface="Times New Roman"/>
              <a:buChar char="•"/>
            </a:pPr>
            <a:r>
              <a:rPr b="0" i="0" lang="en-IN" sz="1100" u="none" cap="none" strike="noStrike">
                <a:solidFill>
                  <a:srgbClr val="000000"/>
                </a:solidFill>
                <a:latin typeface="Times New Roman"/>
                <a:ea typeface="Times New Roman"/>
                <a:cs typeface="Times New Roman"/>
                <a:sym typeface="Times New Roman"/>
              </a:rPr>
              <a:t>Very few employees have BMI between 24.9 to 29.9 and greater which means that the number of overweight and obese employees is too low.</a:t>
            </a: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6" name="Shape 666"/>
        <p:cNvGrpSpPr/>
        <p:nvPr/>
      </p:nvGrpSpPr>
      <p:grpSpPr>
        <a:xfrm>
          <a:off x="0" y="0"/>
          <a:ext cx="0" cy="0"/>
          <a:chOff x="0" y="0"/>
          <a:chExt cx="0" cy="0"/>
        </a:xfrm>
      </p:grpSpPr>
      <p:sp>
        <p:nvSpPr>
          <p:cNvPr id="667" name="Google Shape;667;p21"/>
          <p:cNvSpPr/>
          <p:nvPr/>
        </p:nvSpPr>
        <p:spPr>
          <a:xfrm>
            <a:off x="877824" y="504765"/>
            <a:ext cx="12192000" cy="457200"/>
          </a:xfrm>
          <a:prstGeom prst="rect">
            <a:avLst/>
          </a:prstGeom>
          <a:noFill/>
          <a:ln>
            <a:noFill/>
          </a:ln>
        </p:spPr>
        <p:txBody>
          <a:bodyPr anchorCtr="0" anchor="ctr" bIns="45700" lIns="91425" spcFirstLastPara="1" rIns="91425" wrap="square" tIns="45700">
            <a:spAutoFit/>
          </a:bodyPr>
          <a:lstStyle/>
          <a:p>
            <a:pPr indent="-457200" lvl="0" marL="457200" marR="0" rtl="0" algn="l">
              <a:lnSpc>
                <a:spcPct val="100000"/>
              </a:lnSpc>
              <a:spcBef>
                <a:spcPts val="0"/>
              </a:spcBef>
              <a:spcAft>
                <a:spcPts val="0"/>
              </a:spcAft>
              <a:buClr>
                <a:srgbClr val="000000"/>
              </a:buClr>
              <a:buSzPts val="1100"/>
              <a:buFont typeface="Times New Roman"/>
              <a:buChar char="•"/>
            </a:pPr>
            <a:r>
              <a:rPr b="1" i="0" lang="en-IN" sz="1100" u="none" cap="none" strike="noStrike">
                <a:solidFill>
                  <a:srgbClr val="000000"/>
                </a:solidFill>
                <a:latin typeface="Times New Roman"/>
                <a:ea typeface="Times New Roman"/>
                <a:cs typeface="Times New Roman"/>
                <a:sym typeface="Times New Roman"/>
              </a:rPr>
              <a:t>Distribution of Total Expense per km </a:t>
            </a:r>
            <a:endParaRPr b="0" i="0" sz="800" u="none" cap="none" strike="noStrike">
              <a:solidFill>
                <a:schemeClr val="dk1"/>
              </a:solidFill>
              <a:latin typeface="Arial"/>
              <a:ea typeface="Arial"/>
              <a:cs typeface="Arial"/>
              <a:sym typeface="Arial"/>
            </a:endParaRPr>
          </a:p>
          <a:p>
            <a:pPr indent="45720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pic>
        <p:nvPicPr>
          <p:cNvPr id="668" name="Google Shape;668;p21"/>
          <p:cNvPicPr preferRelativeResize="0"/>
          <p:nvPr/>
        </p:nvPicPr>
        <p:blipFill rotWithShape="1">
          <a:blip r:embed="rId3">
            <a:alphaModFix/>
          </a:blip>
          <a:srcRect b="0" l="0" r="0" t="0"/>
          <a:stretch/>
        </p:blipFill>
        <p:spPr>
          <a:xfrm>
            <a:off x="2024820" y="1271022"/>
            <a:ext cx="5951588" cy="3355840"/>
          </a:xfrm>
          <a:prstGeom prst="rect">
            <a:avLst/>
          </a:prstGeom>
          <a:noFill/>
          <a:ln>
            <a:noFill/>
          </a:ln>
        </p:spPr>
      </p:pic>
      <p:sp>
        <p:nvSpPr>
          <p:cNvPr id="669" name="Google Shape;669;p21"/>
          <p:cNvSpPr/>
          <p:nvPr/>
        </p:nvSpPr>
        <p:spPr>
          <a:xfrm>
            <a:off x="877824" y="5374831"/>
            <a:ext cx="12192000" cy="0"/>
          </a:xfrm>
          <a:prstGeom prst="rect">
            <a:avLst/>
          </a:prstGeom>
          <a:noFill/>
          <a:ln>
            <a:noFill/>
          </a:ln>
        </p:spPr>
        <p:txBody>
          <a:bodyPr anchorCtr="0" anchor="ctr" bIns="45700" lIns="91425" spcFirstLastPara="1" rIns="91425" wrap="square" tIns="45700">
            <a:spAutoFit/>
          </a:bodyPr>
          <a:lstStyle/>
          <a:p>
            <a:pPr indent="228600" lvl="0" marL="0" marR="0" rtl="0" algn="l">
              <a:lnSpc>
                <a:spcPct val="100000"/>
              </a:lnSpc>
              <a:spcBef>
                <a:spcPts val="0"/>
              </a:spcBef>
              <a:spcAft>
                <a:spcPts val="0"/>
              </a:spcAft>
              <a:buClr>
                <a:srgbClr val="000000"/>
              </a:buClr>
              <a:buSzPts val="1100"/>
              <a:buFont typeface="Times New Roman"/>
              <a:buNone/>
            </a:pPr>
            <a:r>
              <a:rPr b="0" i="0" lang="en-IN" sz="1100" u="none" cap="none" strike="noStrike">
                <a:solidFill>
                  <a:srgbClr val="000000"/>
                </a:solidFill>
                <a:latin typeface="Times New Roman"/>
                <a:ea typeface="Times New Roman"/>
                <a:cs typeface="Times New Roman"/>
                <a:sym typeface="Times New Roman"/>
              </a:rPr>
              <a:t>Insight: </a:t>
            </a:r>
            <a:endParaRPr b="0" i="0" sz="800" u="none" cap="none" strike="noStrike">
              <a:solidFill>
                <a:schemeClr val="dk1"/>
              </a:solidFill>
              <a:latin typeface="Arial"/>
              <a:ea typeface="Arial"/>
              <a:cs typeface="Arial"/>
              <a:sym typeface="Arial"/>
            </a:endParaRPr>
          </a:p>
          <a:p>
            <a:pPr indent="-69850" lvl="0" marL="0" marR="0" rtl="0" algn="l">
              <a:lnSpc>
                <a:spcPct val="100000"/>
              </a:lnSpc>
              <a:spcBef>
                <a:spcPts val="0"/>
              </a:spcBef>
              <a:spcAft>
                <a:spcPts val="0"/>
              </a:spcAft>
              <a:buClr>
                <a:srgbClr val="000000"/>
              </a:buClr>
              <a:buSzPts val="1100"/>
              <a:buFont typeface="Times New Roman"/>
              <a:buChar char="•"/>
            </a:pPr>
            <a:r>
              <a:rPr b="0" i="0" lang="en-IN" sz="1100" u="none" cap="none" strike="noStrike">
                <a:solidFill>
                  <a:srgbClr val="000000"/>
                </a:solidFill>
                <a:latin typeface="Times New Roman"/>
                <a:ea typeface="Times New Roman"/>
                <a:cs typeface="Times New Roman"/>
                <a:sym typeface="Times New Roman"/>
              </a:rPr>
              <a:t>The distribution clearly show that majority of the employees spend approximately less than 10$ per km to travel to the workplace.</a:t>
            </a:r>
            <a:endParaRPr b="0" i="0" sz="800" u="none" cap="none" strike="noStrike">
              <a:solidFill>
                <a:schemeClr val="dk1"/>
              </a:solidFill>
              <a:latin typeface="Arial"/>
              <a:ea typeface="Arial"/>
              <a:cs typeface="Arial"/>
              <a:sym typeface="Arial"/>
            </a:endParaRPr>
          </a:p>
          <a:p>
            <a:pPr indent="-69850" lvl="0" marL="0" marR="0" rtl="0" algn="l">
              <a:lnSpc>
                <a:spcPct val="100000"/>
              </a:lnSpc>
              <a:spcBef>
                <a:spcPts val="0"/>
              </a:spcBef>
              <a:spcAft>
                <a:spcPts val="0"/>
              </a:spcAft>
              <a:buClr>
                <a:srgbClr val="000000"/>
              </a:buClr>
              <a:buSzPts val="1100"/>
              <a:buFont typeface="Times New Roman"/>
              <a:buChar char="•"/>
            </a:pPr>
            <a:r>
              <a:rPr b="0" i="0" lang="en-IN" sz="1100" u="none" cap="none" strike="noStrike">
                <a:solidFill>
                  <a:srgbClr val="000000"/>
                </a:solidFill>
                <a:latin typeface="Times New Roman"/>
                <a:ea typeface="Times New Roman"/>
                <a:cs typeface="Times New Roman"/>
                <a:sym typeface="Times New Roman"/>
              </a:rPr>
              <a:t>But there are also few employees who prefer expensive travel expenses.</a:t>
            </a: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3" name="Shape 673"/>
        <p:cNvGrpSpPr/>
        <p:nvPr/>
      </p:nvGrpSpPr>
      <p:grpSpPr>
        <a:xfrm>
          <a:off x="0" y="0"/>
          <a:ext cx="0" cy="0"/>
          <a:chOff x="0" y="0"/>
          <a:chExt cx="0" cy="0"/>
        </a:xfrm>
      </p:grpSpPr>
      <p:sp>
        <p:nvSpPr>
          <p:cNvPr id="674" name="Google Shape;674;p22"/>
          <p:cNvSpPr/>
          <p:nvPr/>
        </p:nvSpPr>
        <p:spPr>
          <a:xfrm>
            <a:off x="752560" y="499764"/>
            <a:ext cx="3899339" cy="600164"/>
          </a:xfrm>
          <a:prstGeom prst="rect">
            <a:avLst/>
          </a:prstGeom>
          <a:noFill/>
          <a:ln>
            <a:noFill/>
          </a:ln>
        </p:spPr>
        <p:txBody>
          <a:bodyPr anchorCtr="0" anchor="ctr" bIns="45700" lIns="91425" spcFirstLastPara="1" rIns="91425" wrap="square" tIns="45700">
            <a:spAutoFit/>
          </a:bodyPr>
          <a:lstStyle/>
          <a:p>
            <a:pPr indent="-69850" lvl="0" marL="0" marR="0" rtl="0" algn="l">
              <a:lnSpc>
                <a:spcPct val="100000"/>
              </a:lnSpc>
              <a:spcBef>
                <a:spcPts val="0"/>
              </a:spcBef>
              <a:spcAft>
                <a:spcPts val="0"/>
              </a:spcAft>
              <a:buClr>
                <a:srgbClr val="000000"/>
              </a:buClr>
              <a:buSzPts val="1100"/>
              <a:buFont typeface="Times New Roman"/>
              <a:buChar char="•"/>
            </a:pPr>
            <a:r>
              <a:rPr b="1" i="0" lang="en-IN" sz="1100" u="none" cap="none" strike="noStrike">
                <a:solidFill>
                  <a:srgbClr val="000000"/>
                </a:solidFill>
                <a:latin typeface="Times New Roman"/>
                <a:ea typeface="Times New Roman"/>
                <a:cs typeface="Times New Roman"/>
                <a:sym typeface="Times New Roman"/>
              </a:rPr>
              <a:t>Distribution of Service Time </a:t>
            </a:r>
            <a:endParaRPr b="0" i="0" sz="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100"/>
              <a:buFont typeface="Calibri"/>
              <a:buNone/>
            </a:pPr>
            <a:r>
              <a:rPr b="0" i="0" lang="en-IN" sz="1100" u="none" cap="none" strike="noStrike">
                <a:solidFill>
                  <a:schemeClr val="dk1"/>
                </a:solidFill>
                <a:latin typeface="Calibri"/>
                <a:ea typeface="Calibri"/>
                <a:cs typeface="Calibri"/>
                <a:sym typeface="Calibri"/>
              </a:rPr>
              <a:t>   </a:t>
            </a:r>
            <a:endParaRPr b="0" i="0" sz="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100"/>
              <a:buFont typeface="Times New Roman"/>
              <a:buNone/>
            </a:pPr>
            <a:r>
              <a:rPr b="0" i="0" lang="en-IN" sz="1100" u="none" cap="none" strike="noStrike">
                <a:solidFill>
                  <a:srgbClr val="000000"/>
                </a:solidFill>
                <a:latin typeface="Times New Roman"/>
                <a:ea typeface="Times New Roman"/>
                <a:cs typeface="Times New Roman"/>
                <a:sym typeface="Times New Roman"/>
              </a:rPr>
              <a:t>              </a:t>
            </a:r>
            <a:endParaRPr b="0" i="0" sz="1800" u="none" cap="none" strike="noStrike">
              <a:solidFill>
                <a:schemeClr val="dk1"/>
              </a:solidFill>
              <a:latin typeface="Arial"/>
              <a:ea typeface="Arial"/>
              <a:cs typeface="Arial"/>
              <a:sym typeface="Arial"/>
            </a:endParaRPr>
          </a:p>
        </p:txBody>
      </p:sp>
      <p:pic>
        <p:nvPicPr>
          <p:cNvPr id="675" name="Google Shape;675;p22"/>
          <p:cNvPicPr preferRelativeResize="0"/>
          <p:nvPr/>
        </p:nvPicPr>
        <p:blipFill rotWithShape="1">
          <a:blip r:embed="rId3">
            <a:alphaModFix/>
          </a:blip>
          <a:srcRect b="0" l="0" r="0" t="0"/>
          <a:stretch/>
        </p:blipFill>
        <p:spPr>
          <a:xfrm>
            <a:off x="2185415" y="1270273"/>
            <a:ext cx="6208187" cy="3603479"/>
          </a:xfrm>
          <a:prstGeom prst="rect">
            <a:avLst/>
          </a:prstGeom>
          <a:noFill/>
          <a:ln>
            <a:noFill/>
          </a:ln>
        </p:spPr>
      </p:pic>
      <p:sp>
        <p:nvSpPr>
          <p:cNvPr id="676" name="Google Shape;676;p22"/>
          <p:cNvSpPr/>
          <p:nvPr/>
        </p:nvSpPr>
        <p:spPr>
          <a:xfrm>
            <a:off x="539496" y="5344179"/>
            <a:ext cx="8900193" cy="600164"/>
          </a:xfrm>
          <a:prstGeom prst="rect">
            <a:avLst/>
          </a:prstGeom>
          <a:noFill/>
          <a:ln>
            <a:noFill/>
          </a:ln>
        </p:spPr>
        <p:txBody>
          <a:bodyPr anchorCtr="0" anchor="ctr" bIns="45700" lIns="91425" spcFirstLastPara="1" rIns="91425" wrap="square" tIns="45700">
            <a:spAutoFit/>
          </a:bodyPr>
          <a:lstStyle/>
          <a:p>
            <a:pPr indent="261938" lvl="0" marL="0" marR="0" rtl="0" algn="l">
              <a:lnSpc>
                <a:spcPct val="100000"/>
              </a:lnSpc>
              <a:spcBef>
                <a:spcPts val="0"/>
              </a:spcBef>
              <a:spcAft>
                <a:spcPts val="0"/>
              </a:spcAft>
              <a:buClr>
                <a:srgbClr val="000000"/>
              </a:buClr>
              <a:buSzPts val="1100"/>
              <a:buFont typeface="Times New Roman"/>
              <a:buNone/>
            </a:pPr>
            <a:r>
              <a:rPr b="0" i="0" lang="en-IN" sz="1100" u="none" cap="none" strike="noStrike">
                <a:solidFill>
                  <a:srgbClr val="000000"/>
                </a:solidFill>
                <a:latin typeface="Times New Roman"/>
                <a:ea typeface="Times New Roman"/>
                <a:cs typeface="Times New Roman"/>
                <a:sym typeface="Times New Roman"/>
              </a:rPr>
              <a:t>Insight:</a:t>
            </a:r>
            <a:endParaRPr b="0" i="0" sz="800" u="none" cap="none" strike="noStrike">
              <a:solidFill>
                <a:schemeClr val="dk1"/>
              </a:solidFill>
              <a:latin typeface="Arial"/>
              <a:ea typeface="Arial"/>
              <a:cs typeface="Arial"/>
              <a:sym typeface="Arial"/>
            </a:endParaRPr>
          </a:p>
          <a:p>
            <a:pPr indent="-69850" lvl="0" marL="0" marR="0" rtl="0" algn="l">
              <a:lnSpc>
                <a:spcPct val="100000"/>
              </a:lnSpc>
              <a:spcBef>
                <a:spcPts val="0"/>
              </a:spcBef>
              <a:spcAft>
                <a:spcPts val="0"/>
              </a:spcAft>
              <a:buClr>
                <a:srgbClr val="000000"/>
              </a:buClr>
              <a:buSzPts val="1100"/>
              <a:buFont typeface="Times New Roman"/>
              <a:buChar char="•"/>
            </a:pPr>
            <a:r>
              <a:rPr b="0" i="0" lang="en-IN" sz="1100" u="none" cap="none" strike="noStrike">
                <a:solidFill>
                  <a:srgbClr val="000000"/>
                </a:solidFill>
                <a:latin typeface="Times New Roman"/>
                <a:ea typeface="Times New Roman"/>
                <a:cs typeface="Times New Roman"/>
                <a:sym typeface="Times New Roman"/>
              </a:rPr>
              <a:t>The number of employees having experience less than 10 years is low and the number of employees having experience more than 20 years is negligible.</a:t>
            </a:r>
            <a:endParaRPr/>
          </a:p>
          <a:p>
            <a:pPr indent="-69850" lvl="0" marL="0" marR="0" rtl="0" algn="l">
              <a:lnSpc>
                <a:spcPct val="100000"/>
              </a:lnSpc>
              <a:spcBef>
                <a:spcPts val="0"/>
              </a:spcBef>
              <a:spcAft>
                <a:spcPts val="0"/>
              </a:spcAft>
              <a:buClr>
                <a:srgbClr val="000000"/>
              </a:buClr>
              <a:buSzPts val="1100"/>
              <a:buFont typeface="Times New Roman"/>
              <a:buChar char="•"/>
            </a:pPr>
            <a:r>
              <a:rPr b="0" i="0" lang="en-IN" sz="1100" u="none" cap="none" strike="noStrike">
                <a:solidFill>
                  <a:srgbClr val="000000"/>
                </a:solidFill>
                <a:latin typeface="Times New Roman"/>
                <a:ea typeface="Times New Roman"/>
                <a:cs typeface="Times New Roman"/>
                <a:sym typeface="Times New Roman"/>
              </a:rPr>
              <a:t>By observing the probability density curve, it can be seen that majority of the employees are highly experienced as they lie in the period of 10 to 20 years.</a:t>
            </a:r>
            <a:endParaRPr b="0" i="0" sz="800" u="none" cap="none" strike="noStrike">
              <a:solidFill>
                <a:schemeClr val="dk1"/>
              </a:solidFill>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0" name="Shape 680"/>
        <p:cNvGrpSpPr/>
        <p:nvPr/>
      </p:nvGrpSpPr>
      <p:grpSpPr>
        <a:xfrm>
          <a:off x="0" y="0"/>
          <a:ext cx="0" cy="0"/>
          <a:chOff x="0" y="0"/>
          <a:chExt cx="0" cy="0"/>
        </a:xfrm>
      </p:grpSpPr>
      <p:sp>
        <p:nvSpPr>
          <p:cNvPr id="681" name="Google Shape;681;p23"/>
          <p:cNvSpPr/>
          <p:nvPr/>
        </p:nvSpPr>
        <p:spPr>
          <a:xfrm>
            <a:off x="660498" y="555565"/>
            <a:ext cx="12192000" cy="45720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Times New Roman"/>
              <a:buNone/>
            </a:pPr>
            <a:r>
              <a:rPr b="1" i="0" lang="en-IN" sz="1200" u="sng" cap="none" strike="noStrike">
                <a:solidFill>
                  <a:srgbClr val="000000"/>
                </a:solidFill>
                <a:latin typeface="Times New Roman"/>
                <a:ea typeface="Times New Roman"/>
                <a:cs typeface="Times New Roman"/>
                <a:sym typeface="Times New Roman"/>
              </a:rPr>
              <a:t>6. Density Plot of Age by Travel Cost Category </a:t>
            </a:r>
            <a:endParaRPr b="0" i="0" sz="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100"/>
              <a:buFont typeface="Times New Roman"/>
              <a:buNone/>
            </a:pPr>
            <a:r>
              <a:rPr b="0" i="0" lang="en-IN" sz="1100" u="none" cap="none" strike="noStrike">
                <a:solidFill>
                  <a:srgbClr val="000000"/>
                </a:solidFill>
                <a:latin typeface="Times New Roman"/>
                <a:ea typeface="Times New Roman"/>
                <a:cs typeface="Times New Roman"/>
                <a:sym typeface="Times New Roman"/>
              </a:rPr>
              <a:t>      </a:t>
            </a:r>
            <a:endParaRPr b="0" i="0" sz="1800" u="none" cap="none" strike="noStrike">
              <a:solidFill>
                <a:schemeClr val="dk1"/>
              </a:solidFill>
              <a:latin typeface="Arial"/>
              <a:ea typeface="Arial"/>
              <a:cs typeface="Arial"/>
              <a:sym typeface="Arial"/>
            </a:endParaRPr>
          </a:p>
        </p:txBody>
      </p:sp>
      <p:pic>
        <p:nvPicPr>
          <p:cNvPr id="682" name="Google Shape;682;p23"/>
          <p:cNvPicPr preferRelativeResize="0"/>
          <p:nvPr/>
        </p:nvPicPr>
        <p:blipFill rotWithShape="1">
          <a:blip r:embed="rId3">
            <a:alphaModFix/>
          </a:blip>
          <a:srcRect b="0" l="0" r="0" t="0"/>
          <a:stretch/>
        </p:blipFill>
        <p:spPr>
          <a:xfrm>
            <a:off x="2020824" y="1655064"/>
            <a:ext cx="7013448" cy="3324784"/>
          </a:xfrm>
          <a:prstGeom prst="rect">
            <a:avLst/>
          </a:prstGeom>
          <a:noFill/>
          <a:ln>
            <a:noFill/>
          </a:ln>
        </p:spPr>
      </p:pic>
      <p:sp>
        <p:nvSpPr>
          <p:cNvPr id="683" name="Google Shape;683;p23"/>
          <p:cNvSpPr/>
          <p:nvPr/>
        </p:nvSpPr>
        <p:spPr>
          <a:xfrm>
            <a:off x="731520" y="5481828"/>
            <a:ext cx="12192000" cy="457200"/>
          </a:xfrm>
          <a:prstGeom prst="rect">
            <a:avLst/>
          </a:prstGeom>
          <a:noFill/>
          <a:ln>
            <a:noFill/>
          </a:ln>
        </p:spPr>
        <p:txBody>
          <a:bodyPr anchorCtr="0" anchor="ctr" bIns="45700" lIns="91425" spcFirstLastPara="1" rIns="91425" wrap="square" tIns="45700">
            <a:spAutoFit/>
          </a:bodyPr>
          <a:lstStyle/>
          <a:p>
            <a:pPr indent="261938" lvl="0" marL="0" marR="0" rtl="0" algn="l">
              <a:lnSpc>
                <a:spcPct val="100000"/>
              </a:lnSpc>
              <a:spcBef>
                <a:spcPts val="0"/>
              </a:spcBef>
              <a:spcAft>
                <a:spcPts val="0"/>
              </a:spcAft>
              <a:buClr>
                <a:srgbClr val="000000"/>
              </a:buClr>
              <a:buSzPts val="1100"/>
              <a:buFont typeface="Times New Roman"/>
              <a:buNone/>
            </a:pPr>
            <a:r>
              <a:rPr b="0" i="0" lang="en-IN" sz="1100" u="none" cap="none" strike="noStrike">
                <a:solidFill>
                  <a:srgbClr val="000000"/>
                </a:solidFill>
                <a:latin typeface="Times New Roman"/>
                <a:ea typeface="Times New Roman"/>
                <a:cs typeface="Times New Roman"/>
                <a:sym typeface="Times New Roman"/>
              </a:rPr>
              <a:t>Insight:</a:t>
            </a:r>
            <a:endParaRPr b="0" i="0" sz="800" u="none" cap="none" strike="noStrike">
              <a:solidFill>
                <a:schemeClr val="dk1"/>
              </a:solidFill>
              <a:latin typeface="Arial"/>
              <a:ea typeface="Arial"/>
              <a:cs typeface="Arial"/>
              <a:sym typeface="Arial"/>
            </a:endParaRPr>
          </a:p>
          <a:p>
            <a:pPr indent="-69850" lvl="0" marL="0" marR="0" rtl="0" algn="l">
              <a:lnSpc>
                <a:spcPct val="100000"/>
              </a:lnSpc>
              <a:spcBef>
                <a:spcPts val="0"/>
              </a:spcBef>
              <a:spcAft>
                <a:spcPts val="0"/>
              </a:spcAft>
              <a:buClr>
                <a:srgbClr val="000000"/>
              </a:buClr>
              <a:buSzPts val="1100"/>
              <a:buFont typeface="Times New Roman"/>
              <a:buChar char="•"/>
            </a:pPr>
            <a:r>
              <a:rPr b="0" i="0" lang="en-IN" sz="1100" u="none" cap="none" strike="noStrike">
                <a:solidFill>
                  <a:srgbClr val="000000"/>
                </a:solidFill>
                <a:latin typeface="Times New Roman"/>
                <a:ea typeface="Times New Roman"/>
                <a:cs typeface="Times New Roman"/>
                <a:sym typeface="Times New Roman"/>
              </a:rPr>
              <a:t>The graph clearly indicates that majority of the Young and Mid-Age employees belong to Cheap and Affordable Transportation Category and very few prefer Expensive travel. </a:t>
            </a:r>
            <a:endParaRPr b="0" i="0" sz="800" u="none" cap="none" strike="noStrike">
              <a:solidFill>
                <a:schemeClr val="dk1"/>
              </a:solidFill>
              <a:latin typeface="Arial"/>
              <a:ea typeface="Arial"/>
              <a:cs typeface="Arial"/>
              <a:sym typeface="Arial"/>
            </a:endParaRPr>
          </a:p>
          <a:p>
            <a:pPr indent="-69850" lvl="0" marL="0" marR="0" rtl="0" algn="l">
              <a:lnSpc>
                <a:spcPct val="100000"/>
              </a:lnSpc>
              <a:spcBef>
                <a:spcPts val="0"/>
              </a:spcBef>
              <a:spcAft>
                <a:spcPts val="0"/>
              </a:spcAft>
              <a:buClr>
                <a:srgbClr val="000000"/>
              </a:buClr>
              <a:buSzPts val="1100"/>
              <a:buFont typeface="Times New Roman"/>
              <a:buChar char="•"/>
            </a:pPr>
            <a:r>
              <a:rPr b="0" i="0" lang="en-IN" sz="1100" u="none" cap="none" strike="noStrike">
                <a:solidFill>
                  <a:srgbClr val="000000"/>
                </a:solidFill>
                <a:latin typeface="Times New Roman"/>
                <a:ea typeface="Times New Roman"/>
                <a:cs typeface="Times New Roman"/>
                <a:sym typeface="Times New Roman"/>
              </a:rPr>
              <a:t>Old Employees focus on comfort and ease while transportation thus they belong to Affordable or Expensive categories.</a:t>
            </a: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7" name="Shape 687"/>
        <p:cNvGrpSpPr/>
        <p:nvPr/>
      </p:nvGrpSpPr>
      <p:grpSpPr>
        <a:xfrm>
          <a:off x="0" y="0"/>
          <a:ext cx="0" cy="0"/>
          <a:chOff x="0" y="0"/>
          <a:chExt cx="0" cy="0"/>
        </a:xfrm>
      </p:grpSpPr>
      <p:pic>
        <p:nvPicPr>
          <p:cNvPr id="688" name="Google Shape;688;p24"/>
          <p:cNvPicPr preferRelativeResize="0"/>
          <p:nvPr/>
        </p:nvPicPr>
        <p:blipFill rotWithShape="1">
          <a:blip r:embed="rId3">
            <a:alphaModFix/>
          </a:blip>
          <a:srcRect b="0" l="0" r="0" t="0"/>
          <a:stretch/>
        </p:blipFill>
        <p:spPr>
          <a:xfrm>
            <a:off x="314547" y="1792065"/>
            <a:ext cx="5570538" cy="3695700"/>
          </a:xfrm>
          <a:prstGeom prst="rect">
            <a:avLst/>
          </a:prstGeom>
          <a:noFill/>
          <a:ln>
            <a:noFill/>
          </a:ln>
        </p:spPr>
      </p:pic>
      <p:pic>
        <p:nvPicPr>
          <p:cNvPr id="689" name="Google Shape;689;p24"/>
          <p:cNvPicPr preferRelativeResize="0"/>
          <p:nvPr/>
        </p:nvPicPr>
        <p:blipFill rotWithShape="1">
          <a:blip r:embed="rId4">
            <a:alphaModFix/>
          </a:blip>
          <a:srcRect b="0" l="0" r="0" t="0"/>
          <a:stretch/>
        </p:blipFill>
        <p:spPr>
          <a:xfrm>
            <a:off x="6088062" y="1571402"/>
            <a:ext cx="5857050" cy="3916363"/>
          </a:xfrm>
          <a:prstGeom prst="rect">
            <a:avLst/>
          </a:prstGeom>
          <a:noFill/>
          <a:ln>
            <a:noFill/>
          </a:ln>
        </p:spPr>
      </p:pic>
      <p:sp>
        <p:nvSpPr>
          <p:cNvPr id="690" name="Google Shape;690;p24"/>
          <p:cNvSpPr/>
          <p:nvPr/>
        </p:nvSpPr>
        <p:spPr>
          <a:xfrm>
            <a:off x="455602" y="465454"/>
            <a:ext cx="7757252" cy="738664"/>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Times New Roman"/>
              <a:buNone/>
            </a:pPr>
            <a:r>
              <a:rPr b="1" i="0" lang="en-IN" sz="1200" u="sng" cap="none" strike="noStrike">
                <a:solidFill>
                  <a:srgbClr val="000000"/>
                </a:solidFill>
                <a:latin typeface="Times New Roman"/>
                <a:ea typeface="Times New Roman"/>
                <a:cs typeface="Times New Roman"/>
                <a:sym typeface="Times New Roman"/>
              </a:rPr>
              <a:t>7. Seasonal Plot and Trend Line Chart</a:t>
            </a:r>
            <a:endParaRPr/>
          </a:p>
          <a:p>
            <a:pPr indent="0" lvl="0" marL="0" marR="0" rtl="0" algn="l">
              <a:lnSpc>
                <a:spcPct val="100000"/>
              </a:lnSpc>
              <a:spcBef>
                <a:spcPts val="0"/>
              </a:spcBef>
              <a:spcAft>
                <a:spcPts val="0"/>
              </a:spcAft>
              <a:buClr>
                <a:schemeClr val="dk1"/>
              </a:buClr>
              <a:buSzPts val="800"/>
              <a:buFont typeface="Calibri"/>
              <a:buNone/>
            </a:pPr>
            <a:r>
              <a:t/>
            </a:r>
            <a:endParaRPr b="0" i="0" sz="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100"/>
              <a:buFont typeface="Times New Roman"/>
              <a:buNone/>
            </a:pPr>
            <a:r>
              <a:rPr b="0" i="0" lang="en-IN" sz="1100" u="none" cap="none" strike="noStrike">
                <a:solidFill>
                  <a:srgbClr val="000000"/>
                </a:solidFill>
                <a:latin typeface="Times New Roman"/>
                <a:ea typeface="Times New Roman"/>
                <a:cs typeface="Times New Roman"/>
                <a:sym typeface="Times New Roman"/>
              </a:rPr>
              <a:t>Trends between monthly and daily distribution of Absenteeism time in hours and also count of Pet and Son possessed in terms of Age </a:t>
            </a:r>
            <a:endParaRPr b="0" i="0" sz="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100"/>
              <a:buFont typeface="Times New Roman"/>
              <a:buNone/>
            </a:pPr>
            <a:r>
              <a:rPr b="0" i="0" lang="en-IN" sz="1100" u="none" cap="none" strike="noStrike">
                <a:solidFill>
                  <a:srgbClr val="000000"/>
                </a:solidFill>
                <a:latin typeface="Times New Roman"/>
                <a:ea typeface="Times New Roman"/>
                <a:cs typeface="Times New Roman"/>
                <a:sym typeface="Times New Roman"/>
              </a:rPr>
              <a:t>               </a:t>
            </a:r>
            <a:endParaRPr b="0" i="0" sz="1800" u="none" cap="none" strike="noStrike">
              <a:solidFill>
                <a:schemeClr val="dk1"/>
              </a:solidFill>
              <a:latin typeface="Arial"/>
              <a:ea typeface="Arial"/>
              <a:cs typeface="Arial"/>
              <a:sym typeface="Arial"/>
            </a:endParaRPr>
          </a:p>
        </p:txBody>
      </p:sp>
      <p:sp>
        <p:nvSpPr>
          <p:cNvPr id="691" name="Google Shape;691;p24"/>
          <p:cNvSpPr/>
          <p:nvPr/>
        </p:nvSpPr>
        <p:spPr>
          <a:xfrm>
            <a:off x="246888" y="4442618"/>
            <a:ext cx="12192000" cy="45720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Times New Roman"/>
              <a:buNone/>
            </a:pPr>
            <a:r>
              <a:rPr b="0" i="0" lang="en-IN" sz="1100" u="none" cap="none" strike="noStrike">
                <a:solidFill>
                  <a:srgbClr val="000000"/>
                </a:solidFill>
                <a:latin typeface="Times New Roman"/>
                <a:ea typeface="Times New Roman"/>
                <a:cs typeface="Times New Roman"/>
                <a:sym typeface="Times New Roman"/>
              </a:rPr>
              <a:t>      </a:t>
            </a: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5" name="Shape 695"/>
        <p:cNvGrpSpPr/>
        <p:nvPr/>
      </p:nvGrpSpPr>
      <p:grpSpPr>
        <a:xfrm>
          <a:off x="0" y="0"/>
          <a:ext cx="0" cy="0"/>
          <a:chOff x="0" y="0"/>
          <a:chExt cx="0" cy="0"/>
        </a:xfrm>
      </p:grpSpPr>
      <p:sp>
        <p:nvSpPr>
          <p:cNvPr id="696" name="Google Shape;696;p25"/>
          <p:cNvSpPr/>
          <p:nvPr/>
        </p:nvSpPr>
        <p:spPr>
          <a:xfrm>
            <a:off x="1012055" y="224589"/>
            <a:ext cx="2272683" cy="553998"/>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Times New Roman"/>
              <a:buNone/>
            </a:pPr>
            <a:r>
              <a:rPr b="1" i="0" lang="en-IN" sz="1200" u="sng" cap="none" strike="noStrike">
                <a:solidFill>
                  <a:srgbClr val="000000"/>
                </a:solidFill>
                <a:latin typeface="Times New Roman"/>
                <a:ea typeface="Times New Roman"/>
                <a:cs typeface="Times New Roman"/>
                <a:sym typeface="Times New Roman"/>
              </a:rPr>
              <a:t>8. Diverging Text Chart </a:t>
            </a:r>
            <a:endParaRPr b="0" i="0" sz="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Arial"/>
              <a:ea typeface="Arial"/>
              <a:cs typeface="Arial"/>
              <a:sym typeface="Arial"/>
            </a:endParaRPr>
          </a:p>
        </p:txBody>
      </p:sp>
      <p:pic>
        <p:nvPicPr>
          <p:cNvPr id="697" name="Google Shape;697;p25"/>
          <p:cNvPicPr preferRelativeResize="0"/>
          <p:nvPr/>
        </p:nvPicPr>
        <p:blipFill rotWithShape="1">
          <a:blip r:embed="rId3">
            <a:alphaModFix/>
          </a:blip>
          <a:srcRect b="0" l="0" r="0" t="0"/>
          <a:stretch/>
        </p:blipFill>
        <p:spPr>
          <a:xfrm>
            <a:off x="109490" y="501588"/>
            <a:ext cx="5986510" cy="5854824"/>
          </a:xfrm>
          <a:prstGeom prst="rect">
            <a:avLst/>
          </a:prstGeom>
          <a:noFill/>
          <a:ln>
            <a:noFill/>
          </a:ln>
        </p:spPr>
      </p:pic>
      <p:sp>
        <p:nvSpPr>
          <p:cNvPr id="698" name="Google Shape;698;p25"/>
          <p:cNvSpPr/>
          <p:nvPr/>
        </p:nvSpPr>
        <p:spPr>
          <a:xfrm>
            <a:off x="6205491" y="2529572"/>
            <a:ext cx="5104690" cy="1277273"/>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Times New Roman"/>
              <a:buNone/>
            </a:pPr>
            <a:r>
              <a:rPr b="0" i="0" lang="en-IN" sz="1100" u="none" cap="none" strike="noStrike">
                <a:solidFill>
                  <a:srgbClr val="000000"/>
                </a:solidFill>
                <a:latin typeface="Times New Roman"/>
                <a:ea typeface="Times New Roman"/>
                <a:cs typeface="Times New Roman"/>
                <a:sym typeface="Times New Roman"/>
              </a:rPr>
              <a:t>Insight: The graph shows the individuals performing better and worse in terms of completed task. The Green coloured ID</a:t>
            </a:r>
            <a:r>
              <a:rPr b="0" i="0" lang="en-IN" sz="1100" u="none" cap="none" strike="noStrike">
                <a:solidFill>
                  <a:srgbClr val="000000"/>
                </a:solidFill>
                <a:latin typeface="Calibri"/>
                <a:ea typeface="Calibri"/>
                <a:cs typeface="Calibri"/>
                <a:sym typeface="Calibri"/>
              </a:rPr>
              <a:t>’</a:t>
            </a:r>
            <a:r>
              <a:rPr b="0" i="0" lang="en-IN" sz="1100" u="none" cap="none" strike="noStrike">
                <a:solidFill>
                  <a:srgbClr val="000000"/>
                </a:solidFill>
                <a:latin typeface="Times New Roman"/>
                <a:ea typeface="Times New Roman"/>
                <a:cs typeface="Times New Roman"/>
                <a:sym typeface="Times New Roman"/>
              </a:rPr>
              <a:t>s indicate those individuals that are performing good whereas Red coloured ID</a:t>
            </a:r>
            <a:r>
              <a:rPr b="0" i="0" lang="en-IN" sz="1100" u="none" cap="none" strike="noStrike">
                <a:solidFill>
                  <a:srgbClr val="000000"/>
                </a:solidFill>
                <a:latin typeface="Calibri"/>
                <a:ea typeface="Calibri"/>
                <a:cs typeface="Calibri"/>
                <a:sym typeface="Calibri"/>
              </a:rPr>
              <a:t>’</a:t>
            </a:r>
            <a:r>
              <a:rPr b="0" i="0" lang="en-IN" sz="1100" u="none" cap="none" strike="noStrike">
                <a:solidFill>
                  <a:srgbClr val="000000"/>
                </a:solidFill>
                <a:latin typeface="Times New Roman"/>
                <a:ea typeface="Times New Roman"/>
                <a:cs typeface="Times New Roman"/>
                <a:sym typeface="Times New Roman"/>
              </a:rPr>
              <a:t>s gives us an idea about the individuals lacking in terms of work assigned to them.</a:t>
            </a:r>
            <a:endParaRPr b="0" i="0" sz="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100"/>
              <a:buFont typeface="Times New Roman"/>
              <a:buNone/>
            </a:pPr>
            <a:r>
              <a:rPr b="0" i="0" lang="en-IN" sz="1100" u="none" cap="none" strike="noStrike">
                <a:solidFill>
                  <a:srgbClr val="000000"/>
                </a:solidFill>
                <a:latin typeface="Times New Roman"/>
                <a:ea typeface="Times New Roman"/>
                <a:cs typeface="Times New Roman"/>
                <a:sym typeface="Times New Roman"/>
              </a:rPr>
              <a:t>Proposal: Company need to analyse the causes for underperforming individuals. These causes can be lack in skillset, negative corporate culture, or personal issue. Overcoming these causes would definitely help in improvising the growth of the company.</a:t>
            </a: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02" name="Shape 702"/>
        <p:cNvGrpSpPr/>
        <p:nvPr/>
      </p:nvGrpSpPr>
      <p:grpSpPr>
        <a:xfrm>
          <a:off x="0" y="0"/>
          <a:ext cx="0" cy="0"/>
          <a:chOff x="0" y="0"/>
          <a:chExt cx="0" cy="0"/>
        </a:xfrm>
      </p:grpSpPr>
      <p:sp>
        <p:nvSpPr>
          <p:cNvPr id="703" name="Google Shape;703;p26"/>
          <p:cNvSpPr/>
          <p:nvPr/>
        </p:nvSpPr>
        <p:spPr>
          <a:xfrm>
            <a:off x="327546" y="321732"/>
            <a:ext cx="7058307" cy="1964266"/>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704" name="Google Shape;704;p26"/>
          <p:cNvSpPr txBox="1"/>
          <p:nvPr>
            <p:ph type="title"/>
          </p:nvPr>
        </p:nvSpPr>
        <p:spPr>
          <a:xfrm>
            <a:off x="524256" y="516804"/>
            <a:ext cx="6594189" cy="162521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FFFFF"/>
              </a:buClr>
              <a:buSzPts val="3700"/>
              <a:buFont typeface="Calibri"/>
              <a:buNone/>
            </a:pPr>
            <a:r>
              <a:rPr lang="en-IN" sz="3700">
                <a:solidFill>
                  <a:srgbClr val="FFFFFF"/>
                </a:solidFill>
                <a:latin typeface="Calibri"/>
                <a:ea typeface="Calibri"/>
                <a:cs typeface="Calibri"/>
                <a:sym typeface="Calibri"/>
              </a:rPr>
              <a:t>Dot plot for Best and Weak Employees based on major attributes </a:t>
            </a:r>
            <a:endParaRPr/>
          </a:p>
        </p:txBody>
      </p:sp>
      <p:sp>
        <p:nvSpPr>
          <p:cNvPr id="705" name="Google Shape;705;p26"/>
          <p:cNvSpPr/>
          <p:nvPr/>
        </p:nvSpPr>
        <p:spPr>
          <a:xfrm>
            <a:off x="329184" y="2432305"/>
            <a:ext cx="7056669" cy="4102852"/>
          </a:xfrm>
          <a:prstGeom prst="rect">
            <a:avLst/>
          </a:prstGeom>
          <a:solidFill>
            <a:srgbClr val="7F7F7F">
              <a:alpha val="200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pic>
        <p:nvPicPr>
          <p:cNvPr id="706" name="Google Shape;706;p26"/>
          <p:cNvPicPr preferRelativeResize="0"/>
          <p:nvPr>
            <p:ph idx="2" type="body"/>
          </p:nvPr>
        </p:nvPicPr>
        <p:blipFill rotWithShape="1">
          <a:blip r:embed="rId3">
            <a:alphaModFix/>
          </a:blip>
          <a:srcRect b="0" l="0" r="0" t="0"/>
          <a:stretch/>
        </p:blipFill>
        <p:spPr>
          <a:xfrm>
            <a:off x="329184" y="2847472"/>
            <a:ext cx="7056668" cy="3162941"/>
          </a:xfrm>
          <a:prstGeom prst="rect">
            <a:avLst/>
          </a:prstGeom>
          <a:noFill/>
          <a:ln>
            <a:noFill/>
          </a:ln>
        </p:spPr>
      </p:pic>
      <p:sp>
        <p:nvSpPr>
          <p:cNvPr id="707" name="Google Shape;707;p26"/>
          <p:cNvSpPr/>
          <p:nvPr/>
        </p:nvSpPr>
        <p:spPr>
          <a:xfrm>
            <a:off x="7534655" y="321732"/>
            <a:ext cx="4335613" cy="6214534"/>
          </a:xfrm>
          <a:prstGeom prst="rect">
            <a:avLst/>
          </a:prstGeom>
          <a:solidFill>
            <a:srgbClr val="59595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708" name="Google Shape;708;p26"/>
          <p:cNvSpPr txBox="1"/>
          <p:nvPr>
            <p:ph idx="1" type="body"/>
          </p:nvPr>
        </p:nvSpPr>
        <p:spPr>
          <a:xfrm>
            <a:off x="8029319" y="917725"/>
            <a:ext cx="3424739" cy="4852362"/>
          </a:xfrm>
          <a:prstGeom prst="rect">
            <a:avLst/>
          </a:prstGeom>
          <a:noFill/>
          <a:ln>
            <a:noFill/>
          </a:ln>
        </p:spPr>
        <p:txBody>
          <a:bodyPr anchorCtr="0" anchor="ctr" bIns="45700" lIns="91425" spcFirstLastPara="1" rIns="91425" wrap="square" tIns="45700">
            <a:normAutofit/>
          </a:bodyPr>
          <a:lstStyle/>
          <a:p>
            <a:pPr indent="0" lvl="0" marL="0" rtl="0" algn="just">
              <a:lnSpc>
                <a:spcPct val="90000"/>
              </a:lnSpc>
              <a:spcBef>
                <a:spcPts val="0"/>
              </a:spcBef>
              <a:spcAft>
                <a:spcPts val="0"/>
              </a:spcAft>
              <a:buClr>
                <a:schemeClr val="lt1"/>
              </a:buClr>
              <a:buSzPts val="2000"/>
              <a:buNone/>
            </a:pPr>
            <a:r>
              <a:rPr lang="en-IN" sz="2000">
                <a:solidFill>
                  <a:schemeClr val="lt1"/>
                </a:solidFill>
              </a:rPr>
              <a:t>Using various parameters of interests, employees are classified into Best and Weak categories. The red points in the graph indicate the weak employees, who need further training and improvement, whereas Green points indicate the best employees who can be rewarded to give consistent performance.</a:t>
            </a:r>
            <a:endParaRPr/>
          </a:p>
        </p:txBody>
      </p:sp>
      <p:pic>
        <p:nvPicPr>
          <p:cNvPr id="709" name="Google Shape;709;p26"/>
          <p:cNvPicPr preferRelativeResize="0"/>
          <p:nvPr/>
        </p:nvPicPr>
        <p:blipFill rotWithShape="1">
          <a:blip r:embed="rId4">
            <a:alphaModFix/>
          </a:blip>
          <a:srcRect b="0" l="0" r="0" t="0"/>
          <a:stretch/>
        </p:blipFill>
        <p:spPr>
          <a:xfrm>
            <a:off x="11488738" y="6154738"/>
            <a:ext cx="487362" cy="487362"/>
          </a:xfrm>
          <a:prstGeom prst="rect">
            <a:avLst/>
          </a:prstGeom>
          <a:noFill/>
          <a:ln>
            <a:noFill/>
          </a:ln>
        </p:spPr>
      </p:pic>
    </p:spTree>
  </p:cSld>
  <p:clrMapOvr>
    <a:masterClrMapping/>
  </p:clrMapOvr>
  <p:transition spd="slow">
    <p:push/>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709"/>
                                        </p:tgtEl>
                                        <p:attrNameLst>
                                          <p:attrName>style.visibility</p:attrName>
                                        </p:attrNameLst>
                                      </p:cBhvr>
                                      <p:to>
                                        <p:strVal val="visible"/>
                                      </p:to>
                                    </p:set>
                                    <p:animEffect filter="fade" transition="in">
                                      <p:cBhvr>
                                        <p:cTn dur="1"/>
                                        <p:tgtEl>
                                          <p:spTgt spid="70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13" name="Shape 713"/>
        <p:cNvGrpSpPr/>
        <p:nvPr/>
      </p:nvGrpSpPr>
      <p:grpSpPr>
        <a:xfrm>
          <a:off x="0" y="0"/>
          <a:ext cx="0" cy="0"/>
          <a:chOff x="0" y="0"/>
          <a:chExt cx="0" cy="0"/>
        </a:xfrm>
      </p:grpSpPr>
      <p:sp>
        <p:nvSpPr>
          <p:cNvPr id="714" name="Google Shape;714;p27"/>
          <p:cNvSpPr/>
          <p:nvPr/>
        </p:nvSpPr>
        <p:spPr>
          <a:xfrm>
            <a:off x="327546" y="321732"/>
            <a:ext cx="7058307" cy="1964266"/>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715" name="Google Shape;715;p27"/>
          <p:cNvSpPr txBox="1"/>
          <p:nvPr>
            <p:ph type="title"/>
          </p:nvPr>
        </p:nvSpPr>
        <p:spPr>
          <a:xfrm>
            <a:off x="524256" y="446487"/>
            <a:ext cx="6594189" cy="1429858"/>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FFFFFF"/>
              </a:buClr>
              <a:buSzPts val="3200"/>
              <a:buFont typeface="Calibri"/>
              <a:buNone/>
            </a:pPr>
            <a:br>
              <a:rPr b="0" i="0" lang="en-IN" sz="3200" u="none" strike="noStrike">
                <a:solidFill>
                  <a:srgbClr val="FFFFFF"/>
                </a:solidFill>
                <a:latin typeface="Calibri"/>
                <a:ea typeface="Calibri"/>
                <a:cs typeface="Calibri"/>
                <a:sym typeface="Calibri"/>
              </a:rPr>
            </a:br>
            <a:r>
              <a:rPr b="1" i="0" lang="en-IN" sz="3200" u="none" strike="noStrike">
                <a:solidFill>
                  <a:srgbClr val="FFFFFF"/>
                </a:solidFill>
                <a:latin typeface="Calibri"/>
                <a:ea typeface="Calibri"/>
                <a:cs typeface="Calibri"/>
                <a:sym typeface="Calibri"/>
              </a:rPr>
              <a:t>Distribution of Age Parameter with Service Time &amp; BMI Categories of different individuals</a:t>
            </a:r>
            <a:endParaRPr sz="3200">
              <a:solidFill>
                <a:srgbClr val="FFFFFF"/>
              </a:solidFill>
              <a:latin typeface="Calibri"/>
              <a:ea typeface="Calibri"/>
              <a:cs typeface="Calibri"/>
              <a:sym typeface="Calibri"/>
            </a:endParaRPr>
          </a:p>
        </p:txBody>
      </p:sp>
      <p:sp>
        <p:nvSpPr>
          <p:cNvPr id="716" name="Google Shape;716;p27"/>
          <p:cNvSpPr/>
          <p:nvPr/>
        </p:nvSpPr>
        <p:spPr>
          <a:xfrm>
            <a:off x="329184" y="2432305"/>
            <a:ext cx="7056669" cy="4102852"/>
          </a:xfrm>
          <a:prstGeom prst="rect">
            <a:avLst/>
          </a:prstGeom>
          <a:solidFill>
            <a:srgbClr val="7F7F7F">
              <a:alpha val="200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pic>
        <p:nvPicPr>
          <p:cNvPr id="717" name="Google Shape;717;p27"/>
          <p:cNvPicPr preferRelativeResize="0"/>
          <p:nvPr>
            <p:ph idx="2" type="body"/>
          </p:nvPr>
        </p:nvPicPr>
        <p:blipFill rotWithShape="1">
          <a:blip r:embed="rId3">
            <a:alphaModFix/>
          </a:blip>
          <a:srcRect b="0" l="0" r="0" t="0"/>
          <a:stretch/>
        </p:blipFill>
        <p:spPr>
          <a:xfrm>
            <a:off x="321731" y="2896549"/>
            <a:ext cx="7056669" cy="3156823"/>
          </a:xfrm>
          <a:prstGeom prst="rect">
            <a:avLst/>
          </a:prstGeom>
          <a:noFill/>
          <a:ln>
            <a:noFill/>
          </a:ln>
        </p:spPr>
      </p:pic>
      <p:sp>
        <p:nvSpPr>
          <p:cNvPr id="718" name="Google Shape;718;p27"/>
          <p:cNvSpPr/>
          <p:nvPr/>
        </p:nvSpPr>
        <p:spPr>
          <a:xfrm>
            <a:off x="7534655" y="321732"/>
            <a:ext cx="4335613" cy="6214534"/>
          </a:xfrm>
          <a:prstGeom prst="rect">
            <a:avLst/>
          </a:prstGeom>
          <a:solidFill>
            <a:srgbClr val="59595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719" name="Google Shape;719;p27"/>
          <p:cNvSpPr txBox="1"/>
          <p:nvPr>
            <p:ph idx="1" type="body"/>
          </p:nvPr>
        </p:nvSpPr>
        <p:spPr>
          <a:xfrm>
            <a:off x="8029319" y="917725"/>
            <a:ext cx="3424739" cy="4852362"/>
          </a:xfrm>
          <a:prstGeom prst="rect">
            <a:avLst/>
          </a:prstGeom>
          <a:noFill/>
          <a:ln>
            <a:noFill/>
          </a:ln>
        </p:spPr>
        <p:txBody>
          <a:bodyPr anchorCtr="0" anchor="ctr" bIns="45700" lIns="91425" spcFirstLastPara="1" rIns="91425" wrap="square" tIns="45700">
            <a:normAutofit/>
          </a:bodyPr>
          <a:lstStyle/>
          <a:p>
            <a:pPr indent="-228600" lvl="0" marL="228600" rtl="0" algn="just">
              <a:lnSpc>
                <a:spcPct val="90000"/>
              </a:lnSpc>
              <a:spcBef>
                <a:spcPts val="0"/>
              </a:spcBef>
              <a:spcAft>
                <a:spcPts val="0"/>
              </a:spcAft>
              <a:buClr>
                <a:srgbClr val="F4B081"/>
              </a:buClr>
              <a:buSzPts val="1900"/>
              <a:buChar char="•"/>
            </a:pPr>
            <a:r>
              <a:rPr b="1" i="0" lang="en-IN" sz="1900" u="none" strike="noStrike">
                <a:solidFill>
                  <a:srgbClr val="F4B081"/>
                </a:solidFill>
              </a:rPr>
              <a:t>Distribution of Age based on Service Time: </a:t>
            </a:r>
            <a:r>
              <a:rPr b="0" i="0" lang="en-IN" sz="1900" u="none" strike="noStrike">
                <a:solidFill>
                  <a:srgbClr val="F4B081"/>
                </a:solidFill>
              </a:rPr>
              <a:t> </a:t>
            </a:r>
            <a:r>
              <a:rPr b="0" i="0" lang="en-IN" sz="1900" u="none" strike="noStrike">
                <a:solidFill>
                  <a:srgbClr val="FFFFFF"/>
                </a:solidFill>
              </a:rPr>
              <a:t>We can see from the scatter plot indicates that employees tend to stick with the industry for longer duration, indicating that industry is treating their employees in a great manner. </a:t>
            </a:r>
            <a:endParaRPr/>
          </a:p>
          <a:p>
            <a:pPr indent="-228600" lvl="0" marL="228600" rtl="0" algn="just">
              <a:lnSpc>
                <a:spcPct val="90000"/>
              </a:lnSpc>
              <a:spcBef>
                <a:spcPts val="1000"/>
              </a:spcBef>
              <a:spcAft>
                <a:spcPts val="0"/>
              </a:spcAft>
              <a:buClr>
                <a:srgbClr val="F4B081"/>
              </a:buClr>
              <a:buSzPts val="1900"/>
              <a:buChar char="•"/>
            </a:pPr>
            <a:r>
              <a:rPr b="1" i="0" lang="en-IN" sz="1900" u="none" strike="noStrike">
                <a:solidFill>
                  <a:srgbClr val="F4B081"/>
                </a:solidFill>
              </a:rPr>
              <a:t>Distribution of Age based on BMI Categories: </a:t>
            </a:r>
            <a:r>
              <a:rPr b="0" i="0" lang="en-IN" sz="1900" u="none" strike="noStrike">
                <a:solidFill>
                  <a:srgbClr val="FFFFFF"/>
                </a:solidFill>
              </a:rPr>
              <a:t>We see that majority of the Young Age Employees belong to Normal &amp; Overweight Category, but few Mid-Age &amp; Old Employees belong to Obese Category.</a:t>
            </a:r>
            <a:endParaRPr sz="1900">
              <a:solidFill>
                <a:srgbClr val="FFFFFF"/>
              </a:solidFill>
            </a:endParaRPr>
          </a:p>
        </p:txBody>
      </p:sp>
      <p:pic>
        <p:nvPicPr>
          <p:cNvPr id="720" name="Google Shape;720;p27"/>
          <p:cNvPicPr preferRelativeResize="0"/>
          <p:nvPr/>
        </p:nvPicPr>
        <p:blipFill rotWithShape="1">
          <a:blip r:embed="rId4">
            <a:alphaModFix/>
          </a:blip>
          <a:srcRect b="0" l="0" r="0" t="0"/>
          <a:stretch/>
        </p:blipFill>
        <p:spPr>
          <a:xfrm>
            <a:off x="11488738" y="6154738"/>
            <a:ext cx="487362" cy="487362"/>
          </a:xfrm>
          <a:prstGeom prst="rect">
            <a:avLst/>
          </a:prstGeom>
          <a:noFill/>
          <a:ln>
            <a:noFill/>
          </a:ln>
        </p:spPr>
      </p:pic>
    </p:spTree>
  </p:cSld>
  <p:clrMapOvr>
    <a:masterClrMapping/>
  </p:clrMapOvr>
  <p:transition spd="slow">
    <p:push/>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720"/>
                                        </p:tgtEl>
                                        <p:attrNameLst>
                                          <p:attrName>style.visibility</p:attrName>
                                        </p:attrNameLst>
                                      </p:cBhvr>
                                      <p:to>
                                        <p:strVal val="visible"/>
                                      </p:to>
                                    </p:set>
                                    <p:animEffect filter="fade" transition="in">
                                      <p:cBhvr>
                                        <p:cTn dur="1"/>
                                        <p:tgtEl>
                                          <p:spTgt spid="72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24" name="Shape 724"/>
        <p:cNvGrpSpPr/>
        <p:nvPr/>
      </p:nvGrpSpPr>
      <p:grpSpPr>
        <a:xfrm>
          <a:off x="0" y="0"/>
          <a:ext cx="0" cy="0"/>
          <a:chOff x="0" y="0"/>
          <a:chExt cx="0" cy="0"/>
        </a:xfrm>
      </p:grpSpPr>
      <p:sp>
        <p:nvSpPr>
          <p:cNvPr id="725" name="Google Shape;725;p28"/>
          <p:cNvSpPr/>
          <p:nvPr/>
        </p:nvSpPr>
        <p:spPr>
          <a:xfrm>
            <a:off x="327546" y="321732"/>
            <a:ext cx="7058307" cy="1964266"/>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726" name="Google Shape;726;p28"/>
          <p:cNvSpPr txBox="1"/>
          <p:nvPr>
            <p:ph type="title"/>
          </p:nvPr>
        </p:nvSpPr>
        <p:spPr>
          <a:xfrm>
            <a:off x="524256" y="552571"/>
            <a:ext cx="6594189" cy="1138837"/>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FFFFFF"/>
              </a:buClr>
              <a:buSzPts val="3600"/>
              <a:buFont typeface="Calibri"/>
              <a:buNone/>
            </a:pPr>
            <a:br>
              <a:rPr b="0" i="0" lang="en-IN" sz="3600" u="none" strike="noStrike">
                <a:solidFill>
                  <a:srgbClr val="FFFFFF"/>
                </a:solidFill>
                <a:latin typeface="Calibri"/>
                <a:ea typeface="Calibri"/>
                <a:cs typeface="Calibri"/>
                <a:sym typeface="Calibri"/>
              </a:rPr>
            </a:br>
            <a:r>
              <a:rPr b="0" i="0" lang="en-IN" sz="3600" u="none" strike="noStrike">
                <a:solidFill>
                  <a:srgbClr val="FFFFFF"/>
                </a:solidFill>
                <a:latin typeface="Calibri"/>
                <a:ea typeface="Calibri"/>
                <a:cs typeface="Calibri"/>
                <a:sym typeface="Calibri"/>
              </a:rPr>
              <a:t>Area Chart and Trend Line Chart between several attributes </a:t>
            </a:r>
            <a:endParaRPr/>
          </a:p>
        </p:txBody>
      </p:sp>
      <p:sp>
        <p:nvSpPr>
          <p:cNvPr id="727" name="Google Shape;727;p28"/>
          <p:cNvSpPr/>
          <p:nvPr/>
        </p:nvSpPr>
        <p:spPr>
          <a:xfrm>
            <a:off x="329184" y="2432305"/>
            <a:ext cx="7056669" cy="4102852"/>
          </a:xfrm>
          <a:prstGeom prst="rect">
            <a:avLst/>
          </a:prstGeom>
          <a:solidFill>
            <a:srgbClr val="7F7F7F">
              <a:alpha val="200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pic>
        <p:nvPicPr>
          <p:cNvPr id="728" name="Google Shape;728;p28"/>
          <p:cNvPicPr preferRelativeResize="0"/>
          <p:nvPr>
            <p:ph idx="2" type="body"/>
          </p:nvPr>
        </p:nvPicPr>
        <p:blipFill rotWithShape="1">
          <a:blip r:embed="rId3">
            <a:alphaModFix/>
          </a:blip>
          <a:srcRect b="0" l="0" r="0" t="0"/>
          <a:stretch/>
        </p:blipFill>
        <p:spPr>
          <a:xfrm>
            <a:off x="329184" y="2864036"/>
            <a:ext cx="7039077" cy="3098614"/>
          </a:xfrm>
          <a:prstGeom prst="rect">
            <a:avLst/>
          </a:prstGeom>
          <a:noFill/>
          <a:ln>
            <a:noFill/>
          </a:ln>
        </p:spPr>
      </p:pic>
      <p:sp>
        <p:nvSpPr>
          <p:cNvPr id="729" name="Google Shape;729;p28"/>
          <p:cNvSpPr/>
          <p:nvPr/>
        </p:nvSpPr>
        <p:spPr>
          <a:xfrm>
            <a:off x="7534655" y="321732"/>
            <a:ext cx="4335613" cy="6214534"/>
          </a:xfrm>
          <a:prstGeom prst="rect">
            <a:avLst/>
          </a:prstGeom>
          <a:solidFill>
            <a:srgbClr val="59595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730" name="Google Shape;730;p28"/>
          <p:cNvSpPr txBox="1"/>
          <p:nvPr>
            <p:ph idx="1" type="body"/>
          </p:nvPr>
        </p:nvSpPr>
        <p:spPr>
          <a:xfrm>
            <a:off x="8029319" y="917725"/>
            <a:ext cx="3424739" cy="4852362"/>
          </a:xfrm>
          <a:prstGeom prst="rect">
            <a:avLst/>
          </a:prstGeom>
          <a:noFill/>
          <a:ln>
            <a:noFill/>
          </a:ln>
        </p:spPr>
        <p:txBody>
          <a:bodyPr anchorCtr="0" anchor="ctr" bIns="45700" lIns="91425" spcFirstLastPara="1" rIns="91425" wrap="square" tIns="45700">
            <a:normAutofit/>
          </a:bodyPr>
          <a:lstStyle/>
          <a:p>
            <a:pPr indent="-228600" lvl="0" marL="228600" rtl="0" algn="just">
              <a:lnSpc>
                <a:spcPct val="90000"/>
              </a:lnSpc>
              <a:spcBef>
                <a:spcPts val="0"/>
              </a:spcBef>
              <a:spcAft>
                <a:spcPts val="0"/>
              </a:spcAft>
              <a:buClr>
                <a:srgbClr val="F4B081"/>
              </a:buClr>
              <a:buSzPts val="2000"/>
              <a:buChar char="•"/>
            </a:pPr>
            <a:r>
              <a:rPr b="1" i="0" lang="en-IN" sz="2000" u="none" strike="noStrike">
                <a:solidFill>
                  <a:srgbClr val="F4B081"/>
                </a:solidFill>
              </a:rPr>
              <a:t>Trend between Hit Target, Workload and Absenteeism Time: </a:t>
            </a:r>
            <a:r>
              <a:rPr b="0" i="0" lang="en-IN" sz="2000" u="none" strike="noStrike">
                <a:solidFill>
                  <a:srgbClr val="FFFFFF"/>
                </a:solidFill>
              </a:rPr>
              <a:t>We can see the trend of Absenteeism Time along with the monthly trends of  factors like Hit Target and Workload Capacity.	</a:t>
            </a:r>
            <a:endParaRPr/>
          </a:p>
          <a:p>
            <a:pPr indent="-228600" lvl="0" marL="228600" rtl="0" algn="just">
              <a:lnSpc>
                <a:spcPct val="90000"/>
              </a:lnSpc>
              <a:spcBef>
                <a:spcPts val="1000"/>
              </a:spcBef>
              <a:spcAft>
                <a:spcPts val="0"/>
              </a:spcAft>
              <a:buClr>
                <a:srgbClr val="F4B081"/>
              </a:buClr>
              <a:buSzPts val="2000"/>
              <a:buChar char="•"/>
            </a:pPr>
            <a:r>
              <a:rPr b="0" i="0" lang="en-IN" sz="2000" u="none" strike="noStrike">
                <a:solidFill>
                  <a:srgbClr val="F4B081"/>
                </a:solidFill>
              </a:rPr>
              <a:t>Monthly Trend in Hit Target and Workload: </a:t>
            </a:r>
            <a:r>
              <a:rPr b="0" i="0" lang="en-IN" sz="2000" u="none" strike="noStrike">
                <a:solidFill>
                  <a:srgbClr val="FFFFFF"/>
                </a:solidFill>
              </a:rPr>
              <a:t>Here we can see the inverse relationship between the Workload </a:t>
            </a:r>
            <a:r>
              <a:rPr lang="en-IN" sz="2000">
                <a:solidFill>
                  <a:srgbClr val="FFFFFF"/>
                </a:solidFill>
              </a:rPr>
              <a:t>&amp;</a:t>
            </a:r>
            <a:r>
              <a:rPr b="0" i="0" lang="en-IN" sz="2000" u="none" strike="noStrike">
                <a:solidFill>
                  <a:srgbClr val="FFFFFF"/>
                </a:solidFill>
              </a:rPr>
              <a:t> Target Hit. </a:t>
            </a:r>
            <a:endParaRPr/>
          </a:p>
        </p:txBody>
      </p:sp>
      <p:pic>
        <p:nvPicPr>
          <p:cNvPr id="731" name="Google Shape;731;p28"/>
          <p:cNvPicPr preferRelativeResize="0"/>
          <p:nvPr/>
        </p:nvPicPr>
        <p:blipFill rotWithShape="1">
          <a:blip r:embed="rId4">
            <a:alphaModFix/>
          </a:blip>
          <a:srcRect b="0" l="0" r="0" t="0"/>
          <a:stretch/>
        </p:blipFill>
        <p:spPr>
          <a:xfrm>
            <a:off x="11488738" y="6154738"/>
            <a:ext cx="487362" cy="487362"/>
          </a:xfrm>
          <a:prstGeom prst="rect">
            <a:avLst/>
          </a:prstGeom>
          <a:noFill/>
          <a:ln>
            <a:noFill/>
          </a:ln>
        </p:spPr>
      </p:pic>
    </p:spTree>
  </p:cSld>
  <p:clrMapOvr>
    <a:masterClrMapping/>
  </p:clrMapOvr>
  <p:transition spd="slow">
    <p:push/>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731"/>
                                        </p:tgtEl>
                                        <p:attrNameLst>
                                          <p:attrName>style.visibility</p:attrName>
                                        </p:attrNameLst>
                                      </p:cBhvr>
                                      <p:to>
                                        <p:strVal val="visible"/>
                                      </p:to>
                                    </p:set>
                                    <p:animEffect filter="fade" transition="in">
                                      <p:cBhvr>
                                        <p:cTn dur="1"/>
                                        <p:tgtEl>
                                          <p:spTgt spid="73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 name="Shape 483"/>
        <p:cNvGrpSpPr/>
        <p:nvPr/>
      </p:nvGrpSpPr>
      <p:grpSpPr>
        <a:xfrm>
          <a:off x="0" y="0"/>
          <a:ext cx="0" cy="0"/>
          <a:chOff x="0" y="0"/>
          <a:chExt cx="0" cy="0"/>
        </a:xfrm>
      </p:grpSpPr>
      <p:sp>
        <p:nvSpPr>
          <p:cNvPr id="484" name="Google Shape;484;p3"/>
          <p:cNvSpPr txBox="1"/>
          <p:nvPr>
            <p:ph type="title"/>
          </p:nvPr>
        </p:nvSpPr>
        <p:spPr>
          <a:xfrm>
            <a:off x="838200" y="2627820"/>
            <a:ext cx="10515600" cy="801180"/>
          </a:xfrm>
          <a:prstGeom prst="rect">
            <a:avLst/>
          </a:prstGeom>
          <a:noFill/>
          <a:ln>
            <a:noFill/>
          </a:ln>
        </p:spPr>
        <p:txBody>
          <a:bodyPr anchorCtr="0" anchor="b" bIns="45700" lIns="91425" spcFirstLastPara="1" rIns="91425" wrap="square" tIns="45700">
            <a:normAutofit/>
          </a:bodyPr>
          <a:lstStyle/>
          <a:p>
            <a:pPr indent="0" lvl="0" marL="0" rtl="0" algn="ctr">
              <a:spcBef>
                <a:spcPts val="0"/>
              </a:spcBef>
              <a:spcAft>
                <a:spcPts val="0"/>
              </a:spcAft>
              <a:buClr>
                <a:srgbClr val="000000"/>
              </a:buClr>
              <a:buSzPts val="4400"/>
              <a:buFont typeface="Calibri"/>
              <a:buNone/>
            </a:pPr>
            <a:r>
              <a:rPr b="1" lang="en-IN" sz="4400" u="sng">
                <a:solidFill>
                  <a:srgbClr val="000000"/>
                </a:solidFill>
                <a:latin typeface="Calibri"/>
                <a:ea typeface="Calibri"/>
                <a:cs typeface="Calibri"/>
                <a:sym typeface="Calibri"/>
              </a:rPr>
              <a:t>Steps for Data pre-processing</a:t>
            </a:r>
            <a:endParaRPr sz="138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 name="Shape 488"/>
        <p:cNvGrpSpPr/>
        <p:nvPr/>
      </p:nvGrpSpPr>
      <p:grpSpPr>
        <a:xfrm>
          <a:off x="0" y="0"/>
          <a:ext cx="0" cy="0"/>
          <a:chOff x="0" y="0"/>
          <a:chExt cx="0" cy="0"/>
        </a:xfrm>
      </p:grpSpPr>
      <p:sp>
        <p:nvSpPr>
          <p:cNvPr id="489" name="Google Shape;489;p4"/>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rgbClr val="000000"/>
              </a:buClr>
              <a:buSzPts val="4400"/>
              <a:buFont typeface="Calibri"/>
              <a:buNone/>
            </a:pPr>
            <a:r>
              <a:rPr b="1" lang="en-IN" sz="4400">
                <a:solidFill>
                  <a:srgbClr val="000000"/>
                </a:solidFill>
                <a:latin typeface="Calibri"/>
                <a:ea typeface="Calibri"/>
                <a:cs typeface="Calibri"/>
                <a:sym typeface="Calibri"/>
              </a:rPr>
              <a:t>Checked for data type of the feature</a:t>
            </a:r>
            <a:endParaRPr sz="8000"/>
          </a:p>
        </p:txBody>
      </p:sp>
      <p:sp>
        <p:nvSpPr>
          <p:cNvPr id="490" name="Google Shape;490;p4"/>
          <p:cNvSpPr txBox="1"/>
          <p:nvPr>
            <p:ph idx="1" type="body"/>
          </p:nvPr>
        </p:nvSpPr>
        <p:spPr>
          <a:xfrm>
            <a:off x="1103312" y="2060575"/>
            <a:ext cx="4396339" cy="4195763"/>
          </a:xfrm>
          <a:prstGeom prst="rect">
            <a:avLst/>
          </a:prstGeom>
          <a:noFill/>
          <a:ln>
            <a:noFill/>
          </a:ln>
        </p:spPr>
        <p:txBody>
          <a:bodyPr anchorCtr="0" anchor="t" bIns="45700" lIns="91425" spcFirstLastPara="1" rIns="91425" wrap="square" tIns="45700">
            <a:normAutofit/>
          </a:bodyPr>
          <a:lstStyle/>
          <a:p>
            <a:pPr indent="-342900" lvl="0" marL="342900" rtl="0" algn="just">
              <a:spcBef>
                <a:spcPts val="0"/>
              </a:spcBef>
              <a:spcAft>
                <a:spcPts val="0"/>
              </a:spcAft>
              <a:buSzPts val="1920"/>
              <a:buChar char="►"/>
            </a:pPr>
            <a:r>
              <a:rPr lang="en-IN" sz="2400">
                <a:latin typeface="Calibri"/>
                <a:ea typeface="Calibri"/>
                <a:cs typeface="Calibri"/>
                <a:sym typeface="Calibri"/>
              </a:rPr>
              <a:t>At first, all the data was stored as integer, however there were few categorical type columns were present in our dataset. The columns are on given on the right side. We changed them from integer to category.</a:t>
            </a:r>
            <a:endParaRPr sz="2400">
              <a:latin typeface="Times New Roman"/>
              <a:ea typeface="Times New Roman"/>
              <a:cs typeface="Times New Roman"/>
              <a:sym typeface="Times New Roman"/>
            </a:endParaRPr>
          </a:p>
          <a:p>
            <a:pPr indent="-251459" lvl="0" marL="342900" rtl="0" algn="l">
              <a:spcBef>
                <a:spcPts val="1000"/>
              </a:spcBef>
              <a:spcAft>
                <a:spcPts val="0"/>
              </a:spcAft>
              <a:buSzPts val="1440"/>
              <a:buNone/>
            </a:pPr>
            <a:r>
              <a:t/>
            </a:r>
            <a:endParaRPr/>
          </a:p>
        </p:txBody>
      </p:sp>
      <p:grpSp>
        <p:nvGrpSpPr>
          <p:cNvPr id="491" name="Google Shape;491;p4"/>
          <p:cNvGrpSpPr/>
          <p:nvPr/>
        </p:nvGrpSpPr>
        <p:grpSpPr>
          <a:xfrm>
            <a:off x="5654493" y="2141834"/>
            <a:ext cx="4396341" cy="4028760"/>
            <a:chOff x="0" y="85742"/>
            <a:chExt cx="4396341" cy="4028760"/>
          </a:xfrm>
        </p:grpSpPr>
        <p:sp>
          <p:nvSpPr>
            <p:cNvPr id="492" name="Google Shape;492;p4"/>
            <p:cNvSpPr/>
            <p:nvPr/>
          </p:nvSpPr>
          <p:spPr>
            <a:xfrm>
              <a:off x="0" y="85742"/>
              <a:ext cx="4396341" cy="455715"/>
            </a:xfrm>
            <a:prstGeom prst="roundRect">
              <a:avLst>
                <a:gd fmla="val 16667" name="adj"/>
              </a:avLst>
            </a:prstGeom>
            <a:solidFill>
              <a:schemeClr val="accent1"/>
            </a:solidFill>
            <a:ln cap="rnd"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4"/>
            <p:cNvSpPr txBox="1"/>
            <p:nvPr/>
          </p:nvSpPr>
          <p:spPr>
            <a:xfrm>
              <a:off x="22246" y="107988"/>
              <a:ext cx="4351849" cy="411223"/>
            </a:xfrm>
            <a:prstGeom prst="rect">
              <a:avLst/>
            </a:prstGeom>
            <a:noFill/>
            <a:ln>
              <a:noFill/>
            </a:ln>
          </p:spPr>
          <p:txBody>
            <a:bodyPr anchorCtr="0" anchor="ctr" bIns="72375" lIns="72375" spcFirstLastPara="1" rIns="72375" wrap="square" tIns="72375">
              <a:noAutofit/>
            </a:bodyPr>
            <a:lstStyle/>
            <a:p>
              <a:pPr indent="0" lvl="0" marL="0" marR="0" rtl="0" algn="l">
                <a:lnSpc>
                  <a:spcPct val="90000"/>
                </a:lnSpc>
                <a:spcBef>
                  <a:spcPts val="0"/>
                </a:spcBef>
                <a:spcAft>
                  <a:spcPts val="0"/>
                </a:spcAft>
                <a:buClr>
                  <a:schemeClr val="lt1"/>
                </a:buClr>
                <a:buSzPts val="1900"/>
                <a:buFont typeface="Calibri"/>
                <a:buNone/>
              </a:pPr>
              <a:r>
                <a:rPr b="0" i="0" lang="en-IN" sz="1900" u="none" cap="none" strike="noStrike">
                  <a:solidFill>
                    <a:schemeClr val="lt1"/>
                  </a:solidFill>
                  <a:latin typeface="Calibri"/>
                  <a:ea typeface="Calibri"/>
                  <a:cs typeface="Calibri"/>
                  <a:sym typeface="Calibri"/>
                </a:rPr>
                <a:t>Reason for absence</a:t>
              </a:r>
              <a:endParaRPr b="0" i="0" sz="1900" u="none" cap="none" strike="noStrike">
                <a:solidFill>
                  <a:schemeClr val="lt1"/>
                </a:solidFill>
                <a:latin typeface="Calibri"/>
                <a:ea typeface="Calibri"/>
                <a:cs typeface="Calibri"/>
                <a:sym typeface="Calibri"/>
              </a:endParaRPr>
            </a:p>
          </p:txBody>
        </p:sp>
        <p:sp>
          <p:nvSpPr>
            <p:cNvPr id="494" name="Google Shape;494;p4"/>
            <p:cNvSpPr/>
            <p:nvPr/>
          </p:nvSpPr>
          <p:spPr>
            <a:xfrm>
              <a:off x="0" y="596177"/>
              <a:ext cx="4396341" cy="455715"/>
            </a:xfrm>
            <a:prstGeom prst="roundRect">
              <a:avLst>
                <a:gd fmla="val 16667" name="adj"/>
              </a:avLst>
            </a:prstGeom>
            <a:solidFill>
              <a:schemeClr val="accent1"/>
            </a:solidFill>
            <a:ln cap="rnd"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4"/>
            <p:cNvSpPr txBox="1"/>
            <p:nvPr/>
          </p:nvSpPr>
          <p:spPr>
            <a:xfrm>
              <a:off x="22246" y="618423"/>
              <a:ext cx="4351849" cy="411223"/>
            </a:xfrm>
            <a:prstGeom prst="rect">
              <a:avLst/>
            </a:prstGeom>
            <a:noFill/>
            <a:ln>
              <a:noFill/>
            </a:ln>
          </p:spPr>
          <p:txBody>
            <a:bodyPr anchorCtr="0" anchor="ctr" bIns="72375" lIns="72375" spcFirstLastPara="1" rIns="72375" wrap="square" tIns="72375">
              <a:noAutofit/>
            </a:bodyPr>
            <a:lstStyle/>
            <a:p>
              <a:pPr indent="0" lvl="0" marL="0" marR="0" rtl="0" algn="l">
                <a:lnSpc>
                  <a:spcPct val="90000"/>
                </a:lnSpc>
                <a:spcBef>
                  <a:spcPts val="0"/>
                </a:spcBef>
                <a:spcAft>
                  <a:spcPts val="0"/>
                </a:spcAft>
                <a:buClr>
                  <a:schemeClr val="lt1"/>
                </a:buClr>
                <a:buSzPts val="1900"/>
                <a:buFont typeface="Calibri"/>
                <a:buNone/>
              </a:pPr>
              <a:r>
                <a:rPr b="0" i="0" lang="en-IN" sz="1900" u="none" cap="none" strike="noStrike">
                  <a:solidFill>
                    <a:schemeClr val="lt1"/>
                  </a:solidFill>
                  <a:latin typeface="Calibri"/>
                  <a:ea typeface="Calibri"/>
                  <a:cs typeface="Calibri"/>
                  <a:sym typeface="Calibri"/>
                </a:rPr>
                <a:t>Month of absence </a:t>
              </a:r>
              <a:endParaRPr b="0" i="0" sz="1900" u="none" cap="none" strike="noStrike">
                <a:solidFill>
                  <a:schemeClr val="lt1"/>
                </a:solidFill>
                <a:latin typeface="Calibri"/>
                <a:ea typeface="Calibri"/>
                <a:cs typeface="Calibri"/>
                <a:sym typeface="Calibri"/>
              </a:endParaRPr>
            </a:p>
          </p:txBody>
        </p:sp>
        <p:sp>
          <p:nvSpPr>
            <p:cNvPr id="496" name="Google Shape;496;p4"/>
            <p:cNvSpPr/>
            <p:nvPr/>
          </p:nvSpPr>
          <p:spPr>
            <a:xfrm>
              <a:off x="0" y="1106612"/>
              <a:ext cx="4396341" cy="455715"/>
            </a:xfrm>
            <a:prstGeom prst="roundRect">
              <a:avLst>
                <a:gd fmla="val 16667" name="adj"/>
              </a:avLst>
            </a:prstGeom>
            <a:solidFill>
              <a:schemeClr val="accent1"/>
            </a:solidFill>
            <a:ln cap="rnd"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4"/>
            <p:cNvSpPr txBox="1"/>
            <p:nvPr/>
          </p:nvSpPr>
          <p:spPr>
            <a:xfrm>
              <a:off x="22246" y="1128858"/>
              <a:ext cx="4351849" cy="411223"/>
            </a:xfrm>
            <a:prstGeom prst="rect">
              <a:avLst/>
            </a:prstGeom>
            <a:noFill/>
            <a:ln>
              <a:noFill/>
            </a:ln>
          </p:spPr>
          <p:txBody>
            <a:bodyPr anchorCtr="0" anchor="ctr" bIns="72375" lIns="72375" spcFirstLastPara="1" rIns="72375" wrap="square" tIns="72375">
              <a:noAutofit/>
            </a:bodyPr>
            <a:lstStyle/>
            <a:p>
              <a:pPr indent="0" lvl="0" marL="0" marR="0" rtl="0" algn="l">
                <a:lnSpc>
                  <a:spcPct val="90000"/>
                </a:lnSpc>
                <a:spcBef>
                  <a:spcPts val="0"/>
                </a:spcBef>
                <a:spcAft>
                  <a:spcPts val="0"/>
                </a:spcAft>
                <a:buClr>
                  <a:schemeClr val="lt1"/>
                </a:buClr>
                <a:buSzPts val="1900"/>
                <a:buFont typeface="Calibri"/>
                <a:buNone/>
              </a:pPr>
              <a:r>
                <a:rPr b="0" i="0" lang="en-IN" sz="1900" u="none" cap="none" strike="noStrike">
                  <a:solidFill>
                    <a:schemeClr val="lt1"/>
                  </a:solidFill>
                  <a:latin typeface="Calibri"/>
                  <a:ea typeface="Calibri"/>
                  <a:cs typeface="Calibri"/>
                  <a:sym typeface="Calibri"/>
                </a:rPr>
                <a:t>Day of the week </a:t>
              </a:r>
              <a:endParaRPr b="0" i="0" sz="1900" u="none" cap="none" strike="noStrike">
                <a:solidFill>
                  <a:schemeClr val="lt1"/>
                </a:solidFill>
                <a:latin typeface="Calibri"/>
                <a:ea typeface="Calibri"/>
                <a:cs typeface="Calibri"/>
                <a:sym typeface="Calibri"/>
              </a:endParaRPr>
            </a:p>
          </p:txBody>
        </p:sp>
        <p:sp>
          <p:nvSpPr>
            <p:cNvPr id="498" name="Google Shape;498;p4"/>
            <p:cNvSpPr/>
            <p:nvPr/>
          </p:nvSpPr>
          <p:spPr>
            <a:xfrm>
              <a:off x="0" y="1617047"/>
              <a:ext cx="4396341" cy="455715"/>
            </a:xfrm>
            <a:prstGeom prst="roundRect">
              <a:avLst>
                <a:gd fmla="val 16667" name="adj"/>
              </a:avLst>
            </a:prstGeom>
            <a:solidFill>
              <a:schemeClr val="accent1"/>
            </a:solidFill>
            <a:ln cap="rnd"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4"/>
            <p:cNvSpPr txBox="1"/>
            <p:nvPr/>
          </p:nvSpPr>
          <p:spPr>
            <a:xfrm>
              <a:off x="22246" y="1639293"/>
              <a:ext cx="4351849" cy="411223"/>
            </a:xfrm>
            <a:prstGeom prst="rect">
              <a:avLst/>
            </a:prstGeom>
            <a:noFill/>
            <a:ln>
              <a:noFill/>
            </a:ln>
          </p:spPr>
          <p:txBody>
            <a:bodyPr anchorCtr="0" anchor="ctr" bIns="72375" lIns="72375" spcFirstLastPara="1" rIns="72375" wrap="square" tIns="72375">
              <a:noAutofit/>
            </a:bodyPr>
            <a:lstStyle/>
            <a:p>
              <a:pPr indent="0" lvl="0" marL="0" marR="0" rtl="0" algn="l">
                <a:lnSpc>
                  <a:spcPct val="90000"/>
                </a:lnSpc>
                <a:spcBef>
                  <a:spcPts val="0"/>
                </a:spcBef>
                <a:spcAft>
                  <a:spcPts val="0"/>
                </a:spcAft>
                <a:buClr>
                  <a:schemeClr val="lt1"/>
                </a:buClr>
                <a:buSzPts val="1900"/>
                <a:buFont typeface="Calibri"/>
                <a:buNone/>
              </a:pPr>
              <a:r>
                <a:rPr b="0" i="0" lang="en-IN" sz="1900" u="none" cap="none" strike="noStrike">
                  <a:solidFill>
                    <a:schemeClr val="lt1"/>
                  </a:solidFill>
                  <a:latin typeface="Calibri"/>
                  <a:ea typeface="Calibri"/>
                  <a:cs typeface="Calibri"/>
                  <a:sym typeface="Calibri"/>
                </a:rPr>
                <a:t>Seasons </a:t>
              </a:r>
              <a:endParaRPr b="0" i="0" sz="1900" u="none" cap="none" strike="noStrike">
                <a:solidFill>
                  <a:schemeClr val="lt1"/>
                </a:solidFill>
                <a:latin typeface="Calibri"/>
                <a:ea typeface="Calibri"/>
                <a:cs typeface="Calibri"/>
                <a:sym typeface="Calibri"/>
              </a:endParaRPr>
            </a:p>
          </p:txBody>
        </p:sp>
        <p:sp>
          <p:nvSpPr>
            <p:cNvPr id="500" name="Google Shape;500;p4"/>
            <p:cNvSpPr/>
            <p:nvPr/>
          </p:nvSpPr>
          <p:spPr>
            <a:xfrm>
              <a:off x="0" y="2127482"/>
              <a:ext cx="4396341" cy="455715"/>
            </a:xfrm>
            <a:prstGeom prst="roundRect">
              <a:avLst>
                <a:gd fmla="val 16667" name="adj"/>
              </a:avLst>
            </a:prstGeom>
            <a:solidFill>
              <a:schemeClr val="accent1"/>
            </a:solidFill>
            <a:ln cap="rnd"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4"/>
            <p:cNvSpPr txBox="1"/>
            <p:nvPr/>
          </p:nvSpPr>
          <p:spPr>
            <a:xfrm>
              <a:off x="22246" y="2149728"/>
              <a:ext cx="4351849" cy="411223"/>
            </a:xfrm>
            <a:prstGeom prst="rect">
              <a:avLst/>
            </a:prstGeom>
            <a:noFill/>
            <a:ln>
              <a:noFill/>
            </a:ln>
          </p:spPr>
          <p:txBody>
            <a:bodyPr anchorCtr="0" anchor="ctr" bIns="72375" lIns="72375" spcFirstLastPara="1" rIns="72375" wrap="square" tIns="72375">
              <a:noAutofit/>
            </a:bodyPr>
            <a:lstStyle/>
            <a:p>
              <a:pPr indent="0" lvl="0" marL="0" marR="0" rtl="0" algn="l">
                <a:lnSpc>
                  <a:spcPct val="90000"/>
                </a:lnSpc>
                <a:spcBef>
                  <a:spcPts val="0"/>
                </a:spcBef>
                <a:spcAft>
                  <a:spcPts val="0"/>
                </a:spcAft>
                <a:buClr>
                  <a:schemeClr val="lt1"/>
                </a:buClr>
                <a:buSzPts val="1900"/>
                <a:buFont typeface="Calibri"/>
                <a:buNone/>
              </a:pPr>
              <a:r>
                <a:rPr b="0" i="0" lang="en-IN" sz="1900" u="none" cap="none" strike="noStrike">
                  <a:solidFill>
                    <a:schemeClr val="lt1"/>
                  </a:solidFill>
                  <a:latin typeface="Calibri"/>
                  <a:ea typeface="Calibri"/>
                  <a:cs typeface="Calibri"/>
                  <a:sym typeface="Calibri"/>
                </a:rPr>
                <a:t>Education </a:t>
              </a:r>
              <a:endParaRPr b="0" i="0" sz="1900" u="none" cap="none" strike="noStrike">
                <a:solidFill>
                  <a:schemeClr val="lt1"/>
                </a:solidFill>
                <a:latin typeface="Calibri"/>
                <a:ea typeface="Calibri"/>
                <a:cs typeface="Calibri"/>
                <a:sym typeface="Calibri"/>
              </a:endParaRPr>
            </a:p>
          </p:txBody>
        </p:sp>
        <p:sp>
          <p:nvSpPr>
            <p:cNvPr id="502" name="Google Shape;502;p4"/>
            <p:cNvSpPr/>
            <p:nvPr/>
          </p:nvSpPr>
          <p:spPr>
            <a:xfrm>
              <a:off x="0" y="2637917"/>
              <a:ext cx="4396341" cy="455715"/>
            </a:xfrm>
            <a:prstGeom prst="roundRect">
              <a:avLst>
                <a:gd fmla="val 16667" name="adj"/>
              </a:avLst>
            </a:prstGeom>
            <a:solidFill>
              <a:schemeClr val="accent1"/>
            </a:solidFill>
            <a:ln cap="rnd"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4"/>
            <p:cNvSpPr txBox="1"/>
            <p:nvPr/>
          </p:nvSpPr>
          <p:spPr>
            <a:xfrm>
              <a:off x="22246" y="2660163"/>
              <a:ext cx="4351849" cy="411223"/>
            </a:xfrm>
            <a:prstGeom prst="rect">
              <a:avLst/>
            </a:prstGeom>
            <a:noFill/>
            <a:ln>
              <a:noFill/>
            </a:ln>
          </p:spPr>
          <p:txBody>
            <a:bodyPr anchorCtr="0" anchor="ctr" bIns="72375" lIns="72375" spcFirstLastPara="1" rIns="72375" wrap="square" tIns="72375">
              <a:noAutofit/>
            </a:bodyPr>
            <a:lstStyle/>
            <a:p>
              <a:pPr indent="0" lvl="0" marL="0" marR="0" rtl="0" algn="l">
                <a:lnSpc>
                  <a:spcPct val="90000"/>
                </a:lnSpc>
                <a:spcBef>
                  <a:spcPts val="0"/>
                </a:spcBef>
                <a:spcAft>
                  <a:spcPts val="0"/>
                </a:spcAft>
                <a:buClr>
                  <a:schemeClr val="lt1"/>
                </a:buClr>
                <a:buSzPts val="1900"/>
                <a:buFont typeface="Calibri"/>
                <a:buNone/>
              </a:pPr>
              <a:r>
                <a:rPr b="0" i="0" lang="en-IN" sz="1900" u="none" cap="none" strike="noStrike">
                  <a:solidFill>
                    <a:schemeClr val="lt1"/>
                  </a:solidFill>
                  <a:latin typeface="Calibri"/>
                  <a:ea typeface="Calibri"/>
                  <a:cs typeface="Calibri"/>
                  <a:sym typeface="Calibri"/>
                </a:rPr>
                <a:t>Disciplinary failure </a:t>
              </a:r>
              <a:endParaRPr b="0" i="0" sz="1900" u="none" cap="none" strike="noStrike">
                <a:solidFill>
                  <a:schemeClr val="lt1"/>
                </a:solidFill>
                <a:latin typeface="Calibri"/>
                <a:ea typeface="Calibri"/>
                <a:cs typeface="Calibri"/>
                <a:sym typeface="Calibri"/>
              </a:endParaRPr>
            </a:p>
          </p:txBody>
        </p:sp>
        <p:sp>
          <p:nvSpPr>
            <p:cNvPr id="504" name="Google Shape;504;p4"/>
            <p:cNvSpPr/>
            <p:nvPr/>
          </p:nvSpPr>
          <p:spPr>
            <a:xfrm>
              <a:off x="0" y="3148352"/>
              <a:ext cx="4396341" cy="455715"/>
            </a:xfrm>
            <a:prstGeom prst="roundRect">
              <a:avLst>
                <a:gd fmla="val 16667" name="adj"/>
              </a:avLst>
            </a:prstGeom>
            <a:solidFill>
              <a:schemeClr val="accent1"/>
            </a:solidFill>
            <a:ln cap="rnd"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4"/>
            <p:cNvSpPr txBox="1"/>
            <p:nvPr/>
          </p:nvSpPr>
          <p:spPr>
            <a:xfrm>
              <a:off x="22246" y="3170598"/>
              <a:ext cx="4351849" cy="411223"/>
            </a:xfrm>
            <a:prstGeom prst="rect">
              <a:avLst/>
            </a:prstGeom>
            <a:noFill/>
            <a:ln>
              <a:noFill/>
            </a:ln>
          </p:spPr>
          <p:txBody>
            <a:bodyPr anchorCtr="0" anchor="ctr" bIns="72375" lIns="72375" spcFirstLastPara="1" rIns="72375" wrap="square" tIns="72375">
              <a:noAutofit/>
            </a:bodyPr>
            <a:lstStyle/>
            <a:p>
              <a:pPr indent="0" lvl="0" marL="0" marR="0" rtl="0" algn="l">
                <a:lnSpc>
                  <a:spcPct val="90000"/>
                </a:lnSpc>
                <a:spcBef>
                  <a:spcPts val="0"/>
                </a:spcBef>
                <a:spcAft>
                  <a:spcPts val="0"/>
                </a:spcAft>
                <a:buClr>
                  <a:schemeClr val="lt1"/>
                </a:buClr>
                <a:buSzPts val="1900"/>
                <a:buFont typeface="Calibri"/>
                <a:buNone/>
              </a:pPr>
              <a:r>
                <a:rPr b="0" i="0" lang="en-IN" sz="1900" u="none" cap="none" strike="noStrike">
                  <a:solidFill>
                    <a:schemeClr val="lt1"/>
                  </a:solidFill>
                  <a:latin typeface="Calibri"/>
                  <a:ea typeface="Calibri"/>
                  <a:cs typeface="Calibri"/>
                  <a:sym typeface="Calibri"/>
                </a:rPr>
                <a:t>Social drinker </a:t>
              </a:r>
              <a:endParaRPr b="0" i="0" sz="1900" u="none" cap="none" strike="noStrike">
                <a:solidFill>
                  <a:schemeClr val="lt1"/>
                </a:solidFill>
                <a:latin typeface="Calibri"/>
                <a:ea typeface="Calibri"/>
                <a:cs typeface="Calibri"/>
                <a:sym typeface="Calibri"/>
              </a:endParaRPr>
            </a:p>
          </p:txBody>
        </p:sp>
        <p:sp>
          <p:nvSpPr>
            <p:cNvPr id="506" name="Google Shape;506;p4"/>
            <p:cNvSpPr/>
            <p:nvPr/>
          </p:nvSpPr>
          <p:spPr>
            <a:xfrm>
              <a:off x="0" y="3658787"/>
              <a:ext cx="4396341" cy="455715"/>
            </a:xfrm>
            <a:prstGeom prst="roundRect">
              <a:avLst>
                <a:gd fmla="val 16667" name="adj"/>
              </a:avLst>
            </a:prstGeom>
            <a:solidFill>
              <a:schemeClr val="accent1"/>
            </a:solidFill>
            <a:ln cap="rnd"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4"/>
            <p:cNvSpPr txBox="1"/>
            <p:nvPr/>
          </p:nvSpPr>
          <p:spPr>
            <a:xfrm>
              <a:off x="22246" y="3681033"/>
              <a:ext cx="4351849" cy="411223"/>
            </a:xfrm>
            <a:prstGeom prst="rect">
              <a:avLst/>
            </a:prstGeom>
            <a:noFill/>
            <a:ln>
              <a:noFill/>
            </a:ln>
          </p:spPr>
          <p:txBody>
            <a:bodyPr anchorCtr="0" anchor="ctr" bIns="72375" lIns="72375" spcFirstLastPara="1" rIns="72375" wrap="square" tIns="72375">
              <a:noAutofit/>
            </a:bodyPr>
            <a:lstStyle/>
            <a:p>
              <a:pPr indent="0" lvl="0" marL="0" marR="0" rtl="0" algn="l">
                <a:lnSpc>
                  <a:spcPct val="90000"/>
                </a:lnSpc>
                <a:spcBef>
                  <a:spcPts val="0"/>
                </a:spcBef>
                <a:spcAft>
                  <a:spcPts val="0"/>
                </a:spcAft>
                <a:buClr>
                  <a:schemeClr val="lt1"/>
                </a:buClr>
                <a:buSzPts val="1900"/>
                <a:buFont typeface="Calibri"/>
                <a:buNone/>
              </a:pPr>
              <a:r>
                <a:rPr b="0" i="0" lang="en-IN" sz="1900" u="none" cap="none" strike="noStrike">
                  <a:solidFill>
                    <a:schemeClr val="lt1"/>
                  </a:solidFill>
                  <a:latin typeface="Calibri"/>
                  <a:ea typeface="Calibri"/>
                  <a:cs typeface="Calibri"/>
                  <a:sym typeface="Calibri"/>
                </a:rPr>
                <a:t>Social smoker.</a:t>
              </a:r>
              <a:endParaRPr b="0" i="0" sz="1900" u="none" cap="none" strike="noStrike">
                <a:solidFill>
                  <a:schemeClr val="lt1"/>
                </a:solidFill>
                <a:latin typeface="Calibri"/>
                <a:ea typeface="Calibri"/>
                <a:cs typeface="Calibri"/>
                <a:sym typeface="Calibri"/>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1" name="Shape 511"/>
        <p:cNvGrpSpPr/>
        <p:nvPr/>
      </p:nvGrpSpPr>
      <p:grpSpPr>
        <a:xfrm>
          <a:off x="0" y="0"/>
          <a:ext cx="0" cy="0"/>
          <a:chOff x="0" y="0"/>
          <a:chExt cx="0" cy="0"/>
        </a:xfrm>
      </p:grpSpPr>
      <p:sp>
        <p:nvSpPr>
          <p:cNvPr id="512" name="Google Shape;512;p5"/>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4400"/>
              <a:buFont typeface="Calibri"/>
              <a:buNone/>
            </a:pPr>
            <a:r>
              <a:rPr b="1" lang="en-IN" sz="4400">
                <a:solidFill>
                  <a:schemeClr val="dk1"/>
                </a:solidFill>
                <a:latin typeface="Calibri"/>
                <a:ea typeface="Calibri"/>
                <a:cs typeface="Calibri"/>
                <a:sym typeface="Calibri"/>
              </a:rPr>
              <a:t>Checking for NA values</a:t>
            </a:r>
            <a:endParaRPr>
              <a:solidFill>
                <a:schemeClr val="dk1"/>
              </a:solidFill>
            </a:endParaRPr>
          </a:p>
        </p:txBody>
      </p:sp>
      <p:sp>
        <p:nvSpPr>
          <p:cNvPr id="513" name="Google Shape;513;p5"/>
          <p:cNvSpPr txBox="1"/>
          <p:nvPr>
            <p:ph idx="1" type="body"/>
          </p:nvPr>
        </p:nvSpPr>
        <p:spPr>
          <a:xfrm>
            <a:off x="1104293" y="1347851"/>
            <a:ext cx="8946541" cy="2837650"/>
          </a:xfrm>
          <a:prstGeom prst="rect">
            <a:avLst/>
          </a:prstGeom>
          <a:noFill/>
          <a:ln>
            <a:noFill/>
          </a:ln>
        </p:spPr>
        <p:txBody>
          <a:bodyPr anchorCtr="0" anchor="t" bIns="45700" lIns="91425" spcFirstLastPara="1" rIns="91425" wrap="square" tIns="45700">
            <a:normAutofit/>
          </a:bodyPr>
          <a:lstStyle/>
          <a:p>
            <a:pPr indent="-342900" lvl="0" marL="342900" rtl="0" algn="just">
              <a:spcBef>
                <a:spcPts val="0"/>
              </a:spcBef>
              <a:spcAft>
                <a:spcPts val="0"/>
              </a:spcAft>
              <a:buSzPts val="1920"/>
              <a:buChar char="►"/>
            </a:pPr>
            <a:r>
              <a:rPr lang="en-IN" sz="2400">
                <a:latin typeface="Calibri"/>
                <a:ea typeface="Calibri"/>
                <a:cs typeface="Calibri"/>
                <a:sym typeface="Calibri"/>
              </a:rPr>
              <a:t>We were performed a check for NA and nan values which resulted in no such values present in our dataset.</a:t>
            </a:r>
            <a:endParaRPr sz="2400">
              <a:latin typeface="Times New Roman"/>
              <a:ea typeface="Times New Roman"/>
              <a:cs typeface="Times New Roman"/>
              <a:sym typeface="Times New Roman"/>
            </a:endParaRPr>
          </a:p>
          <a:p>
            <a:pPr indent="-241300" lvl="0" marL="342900" rtl="0" algn="just">
              <a:spcBef>
                <a:spcPts val="1000"/>
              </a:spcBef>
              <a:spcAft>
                <a:spcPts val="0"/>
              </a:spcAft>
              <a:buSzPts val="1600"/>
              <a:buNone/>
            </a:pPr>
            <a:r>
              <a:t/>
            </a:r>
            <a:endParaRPr/>
          </a:p>
        </p:txBody>
      </p:sp>
      <p:sp>
        <p:nvSpPr>
          <p:cNvPr id="514" name="Google Shape;514;p5"/>
          <p:cNvSpPr txBox="1"/>
          <p:nvPr/>
        </p:nvSpPr>
        <p:spPr>
          <a:xfrm>
            <a:off x="646111" y="2766676"/>
            <a:ext cx="9404723" cy="14005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4000"/>
              <a:buFont typeface="Calibri"/>
              <a:buNone/>
            </a:pPr>
            <a:r>
              <a:rPr b="1" i="0" lang="en-IN" sz="4000" u="none" cap="none" strike="noStrike">
                <a:solidFill>
                  <a:schemeClr val="dk1"/>
                </a:solidFill>
                <a:latin typeface="Calibri"/>
                <a:ea typeface="Calibri"/>
                <a:cs typeface="Calibri"/>
                <a:sym typeface="Calibri"/>
              </a:rPr>
              <a:t>Handling invalid data in reason for absence</a:t>
            </a:r>
            <a:br>
              <a:rPr b="1" i="0" lang="en-IN" sz="4000" u="none" cap="none" strike="noStrike">
                <a:solidFill>
                  <a:schemeClr val="lt2"/>
                </a:solidFill>
                <a:latin typeface="Calibri"/>
                <a:ea typeface="Calibri"/>
                <a:cs typeface="Calibri"/>
                <a:sym typeface="Calibri"/>
              </a:rPr>
            </a:br>
            <a:endParaRPr b="0" i="0" sz="4200" u="none" cap="none" strike="noStrike">
              <a:solidFill>
                <a:schemeClr val="lt2"/>
              </a:solidFill>
              <a:latin typeface="Cambria"/>
              <a:ea typeface="Cambria"/>
              <a:cs typeface="Cambria"/>
              <a:sym typeface="Cambria"/>
            </a:endParaRPr>
          </a:p>
        </p:txBody>
      </p:sp>
      <p:sp>
        <p:nvSpPr>
          <p:cNvPr id="515" name="Google Shape;515;p5"/>
          <p:cNvSpPr txBox="1"/>
          <p:nvPr/>
        </p:nvSpPr>
        <p:spPr>
          <a:xfrm>
            <a:off x="1104293" y="3636621"/>
            <a:ext cx="8946541" cy="4195481"/>
          </a:xfrm>
          <a:prstGeom prst="rect">
            <a:avLst/>
          </a:prstGeom>
          <a:noFill/>
          <a:ln>
            <a:noFill/>
          </a:ln>
        </p:spPr>
        <p:txBody>
          <a:bodyPr anchorCtr="0" anchor="t" bIns="45700" lIns="91425" spcFirstLastPara="1" rIns="91425" wrap="square" tIns="45700">
            <a:normAutofit/>
          </a:bodyPr>
          <a:lstStyle/>
          <a:p>
            <a:pPr indent="-342900" lvl="0" marL="342900" marR="0" rtl="0" algn="just">
              <a:spcBef>
                <a:spcPts val="0"/>
              </a:spcBef>
              <a:spcAft>
                <a:spcPts val="0"/>
              </a:spcAft>
              <a:buClr>
                <a:srgbClr val="8CB3E3"/>
              </a:buClr>
              <a:buSzPts val="1920"/>
              <a:buFont typeface="Noto Sans Symbols"/>
              <a:buChar char="►"/>
            </a:pPr>
            <a:r>
              <a:rPr b="0" i="0" lang="en-IN" sz="2400" u="none" cap="none" strike="noStrike">
                <a:solidFill>
                  <a:schemeClr val="lt1"/>
                </a:solidFill>
                <a:latin typeface="Calibri"/>
                <a:ea typeface="Calibri"/>
                <a:cs typeface="Calibri"/>
                <a:sym typeface="Calibri"/>
              </a:rPr>
              <a:t>Reason for absence took reasons as values from 1 to 28. For the data such as 0, we used 26 by default in them which was identified as Unjustified Absence.</a:t>
            </a:r>
            <a:endParaRPr b="0" i="0" sz="2800" u="none" cap="none" strike="noStrike">
              <a:solidFill>
                <a:schemeClr val="lt1"/>
              </a:solidFill>
              <a:latin typeface="Cambria"/>
              <a:ea typeface="Cambria"/>
              <a:cs typeface="Cambria"/>
              <a:sym typeface="Cambria"/>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9" name="Shape 519"/>
        <p:cNvGrpSpPr/>
        <p:nvPr/>
      </p:nvGrpSpPr>
      <p:grpSpPr>
        <a:xfrm>
          <a:off x="0" y="0"/>
          <a:ext cx="0" cy="0"/>
          <a:chOff x="0" y="0"/>
          <a:chExt cx="0" cy="0"/>
        </a:xfrm>
      </p:grpSpPr>
      <p:sp>
        <p:nvSpPr>
          <p:cNvPr id="520" name="Google Shape;520;p6"/>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4400"/>
              <a:buFont typeface="Calibri"/>
              <a:buNone/>
            </a:pPr>
            <a:r>
              <a:rPr b="1" lang="en-IN" sz="4400">
                <a:solidFill>
                  <a:schemeClr val="dk1"/>
                </a:solidFill>
                <a:latin typeface="Calibri"/>
                <a:ea typeface="Calibri"/>
                <a:cs typeface="Calibri"/>
                <a:sym typeface="Calibri"/>
              </a:rPr>
              <a:t>Mapping value of character attributes to its pre-defined categories</a:t>
            </a:r>
            <a:endParaRPr sz="8000">
              <a:solidFill>
                <a:schemeClr val="dk1"/>
              </a:solidFill>
            </a:endParaRPr>
          </a:p>
        </p:txBody>
      </p:sp>
      <p:sp>
        <p:nvSpPr>
          <p:cNvPr id="521" name="Google Shape;521;p6"/>
          <p:cNvSpPr txBox="1"/>
          <p:nvPr>
            <p:ph idx="1" type="body"/>
          </p:nvPr>
        </p:nvSpPr>
        <p:spPr>
          <a:xfrm>
            <a:off x="1103312" y="2060575"/>
            <a:ext cx="4396339" cy="4195763"/>
          </a:xfrm>
          <a:prstGeom prst="rect">
            <a:avLst/>
          </a:prstGeom>
          <a:noFill/>
          <a:ln>
            <a:noFill/>
          </a:ln>
        </p:spPr>
        <p:txBody>
          <a:bodyPr anchorCtr="0" anchor="t" bIns="45700" lIns="91425" spcFirstLastPara="1" rIns="91425" wrap="square" tIns="45700">
            <a:normAutofit/>
          </a:bodyPr>
          <a:lstStyle/>
          <a:p>
            <a:pPr indent="-342900" lvl="0" marL="342900" rtl="0" algn="just">
              <a:spcBef>
                <a:spcPts val="0"/>
              </a:spcBef>
              <a:spcAft>
                <a:spcPts val="0"/>
              </a:spcAft>
              <a:buSzPts val="1920"/>
              <a:buChar char="►"/>
            </a:pPr>
            <a:r>
              <a:rPr lang="en-IN" sz="2400">
                <a:latin typeface="Calibri"/>
                <a:ea typeface="Calibri"/>
                <a:cs typeface="Calibri"/>
                <a:sym typeface="Calibri"/>
              </a:rPr>
              <a:t>As our categorical features were represented by numerical values, with the help of data description, we mapped categorical features to their pre-defined categorical labels. Mapping is shown on the right side.</a:t>
            </a:r>
            <a:endParaRPr sz="2400"/>
          </a:p>
        </p:txBody>
      </p:sp>
      <p:grpSp>
        <p:nvGrpSpPr>
          <p:cNvPr id="522" name="Google Shape;522;p6"/>
          <p:cNvGrpSpPr/>
          <p:nvPr/>
        </p:nvGrpSpPr>
        <p:grpSpPr>
          <a:xfrm>
            <a:off x="5654493" y="2141834"/>
            <a:ext cx="4396341" cy="4028760"/>
            <a:chOff x="0" y="85742"/>
            <a:chExt cx="4396341" cy="4028760"/>
          </a:xfrm>
        </p:grpSpPr>
        <p:sp>
          <p:nvSpPr>
            <p:cNvPr id="523" name="Google Shape;523;p6"/>
            <p:cNvSpPr/>
            <p:nvPr/>
          </p:nvSpPr>
          <p:spPr>
            <a:xfrm>
              <a:off x="0" y="85742"/>
              <a:ext cx="4396341" cy="455715"/>
            </a:xfrm>
            <a:prstGeom prst="roundRect">
              <a:avLst>
                <a:gd fmla="val 16667" name="adj"/>
              </a:avLst>
            </a:prstGeom>
            <a:solidFill>
              <a:schemeClr val="accent1"/>
            </a:solidFill>
            <a:ln cap="rnd"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6"/>
            <p:cNvSpPr txBox="1"/>
            <p:nvPr/>
          </p:nvSpPr>
          <p:spPr>
            <a:xfrm>
              <a:off x="22246" y="107988"/>
              <a:ext cx="4351849" cy="411223"/>
            </a:xfrm>
            <a:prstGeom prst="rect">
              <a:avLst/>
            </a:prstGeom>
            <a:noFill/>
            <a:ln>
              <a:noFill/>
            </a:ln>
          </p:spPr>
          <p:txBody>
            <a:bodyPr anchorCtr="0" anchor="ctr" bIns="72375" lIns="72375" spcFirstLastPara="1" rIns="72375" wrap="square" tIns="72375">
              <a:noAutofit/>
            </a:bodyPr>
            <a:lstStyle/>
            <a:p>
              <a:pPr indent="0" lvl="0" marL="0" marR="0" rtl="0" algn="l">
                <a:lnSpc>
                  <a:spcPct val="90000"/>
                </a:lnSpc>
                <a:spcBef>
                  <a:spcPts val="0"/>
                </a:spcBef>
                <a:spcAft>
                  <a:spcPts val="0"/>
                </a:spcAft>
                <a:buClr>
                  <a:schemeClr val="lt1"/>
                </a:buClr>
                <a:buSzPts val="1900"/>
                <a:buFont typeface="Calibri"/>
                <a:buNone/>
              </a:pPr>
              <a:r>
                <a:rPr b="1" i="0" lang="en-IN" sz="1900" u="none" cap="none" strike="noStrike">
                  <a:solidFill>
                    <a:schemeClr val="lt1"/>
                  </a:solidFill>
                  <a:latin typeface="Calibri"/>
                  <a:ea typeface="Calibri"/>
                  <a:cs typeface="Calibri"/>
                  <a:sym typeface="Calibri"/>
                </a:rPr>
                <a:t>Reason for absence- Reason_Justified </a:t>
              </a:r>
              <a:endParaRPr b="0" i="0" sz="1900" u="none" cap="none" strike="noStrike">
                <a:solidFill>
                  <a:schemeClr val="lt1"/>
                </a:solidFill>
                <a:latin typeface="Calibri"/>
                <a:ea typeface="Calibri"/>
                <a:cs typeface="Calibri"/>
                <a:sym typeface="Calibri"/>
              </a:endParaRPr>
            </a:p>
          </p:txBody>
        </p:sp>
        <p:sp>
          <p:nvSpPr>
            <p:cNvPr id="525" name="Google Shape;525;p6"/>
            <p:cNvSpPr/>
            <p:nvPr/>
          </p:nvSpPr>
          <p:spPr>
            <a:xfrm>
              <a:off x="0" y="596177"/>
              <a:ext cx="4396341" cy="455715"/>
            </a:xfrm>
            <a:prstGeom prst="roundRect">
              <a:avLst>
                <a:gd fmla="val 16667" name="adj"/>
              </a:avLst>
            </a:prstGeom>
            <a:solidFill>
              <a:schemeClr val="accent1"/>
            </a:solidFill>
            <a:ln cap="rnd"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6"/>
            <p:cNvSpPr txBox="1"/>
            <p:nvPr/>
          </p:nvSpPr>
          <p:spPr>
            <a:xfrm>
              <a:off x="22246" y="618423"/>
              <a:ext cx="4351849" cy="411223"/>
            </a:xfrm>
            <a:prstGeom prst="rect">
              <a:avLst/>
            </a:prstGeom>
            <a:noFill/>
            <a:ln>
              <a:noFill/>
            </a:ln>
          </p:spPr>
          <p:txBody>
            <a:bodyPr anchorCtr="0" anchor="ctr" bIns="72375" lIns="72375" spcFirstLastPara="1" rIns="72375" wrap="square" tIns="72375">
              <a:noAutofit/>
            </a:bodyPr>
            <a:lstStyle/>
            <a:p>
              <a:pPr indent="0" lvl="0" marL="0" marR="0" rtl="0" algn="l">
                <a:lnSpc>
                  <a:spcPct val="90000"/>
                </a:lnSpc>
                <a:spcBef>
                  <a:spcPts val="0"/>
                </a:spcBef>
                <a:spcAft>
                  <a:spcPts val="0"/>
                </a:spcAft>
                <a:buClr>
                  <a:schemeClr val="lt1"/>
                </a:buClr>
                <a:buSzPts val="1900"/>
                <a:buFont typeface="Calibri"/>
                <a:buNone/>
              </a:pPr>
              <a:r>
                <a:rPr b="1" i="0" lang="en-IN" sz="1900" u="none" cap="none" strike="noStrike">
                  <a:solidFill>
                    <a:schemeClr val="lt1"/>
                  </a:solidFill>
                  <a:latin typeface="Calibri"/>
                  <a:ea typeface="Calibri"/>
                  <a:cs typeface="Calibri"/>
                  <a:sym typeface="Calibri"/>
                </a:rPr>
                <a:t>Month of absence - Month_Name</a:t>
              </a:r>
              <a:endParaRPr b="0" i="0" sz="1900" u="none" cap="none" strike="noStrike">
                <a:solidFill>
                  <a:schemeClr val="lt1"/>
                </a:solidFill>
                <a:latin typeface="Calibri"/>
                <a:ea typeface="Calibri"/>
                <a:cs typeface="Calibri"/>
                <a:sym typeface="Calibri"/>
              </a:endParaRPr>
            </a:p>
          </p:txBody>
        </p:sp>
        <p:sp>
          <p:nvSpPr>
            <p:cNvPr id="527" name="Google Shape;527;p6"/>
            <p:cNvSpPr/>
            <p:nvPr/>
          </p:nvSpPr>
          <p:spPr>
            <a:xfrm>
              <a:off x="0" y="1106612"/>
              <a:ext cx="4396341" cy="455715"/>
            </a:xfrm>
            <a:prstGeom prst="roundRect">
              <a:avLst>
                <a:gd fmla="val 16667" name="adj"/>
              </a:avLst>
            </a:prstGeom>
            <a:solidFill>
              <a:schemeClr val="accent1"/>
            </a:solidFill>
            <a:ln cap="rnd"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6"/>
            <p:cNvSpPr txBox="1"/>
            <p:nvPr/>
          </p:nvSpPr>
          <p:spPr>
            <a:xfrm>
              <a:off x="22246" y="1128858"/>
              <a:ext cx="4351849" cy="411223"/>
            </a:xfrm>
            <a:prstGeom prst="rect">
              <a:avLst/>
            </a:prstGeom>
            <a:noFill/>
            <a:ln>
              <a:noFill/>
            </a:ln>
          </p:spPr>
          <p:txBody>
            <a:bodyPr anchorCtr="0" anchor="ctr" bIns="72375" lIns="72375" spcFirstLastPara="1" rIns="72375" wrap="square" tIns="72375">
              <a:noAutofit/>
            </a:bodyPr>
            <a:lstStyle/>
            <a:p>
              <a:pPr indent="0" lvl="0" marL="0" marR="0" rtl="0" algn="l">
                <a:lnSpc>
                  <a:spcPct val="90000"/>
                </a:lnSpc>
                <a:spcBef>
                  <a:spcPts val="0"/>
                </a:spcBef>
                <a:spcAft>
                  <a:spcPts val="0"/>
                </a:spcAft>
                <a:buClr>
                  <a:schemeClr val="lt1"/>
                </a:buClr>
                <a:buSzPts val="1900"/>
                <a:buFont typeface="Calibri"/>
                <a:buNone/>
              </a:pPr>
              <a:r>
                <a:rPr b="1" i="0" lang="en-IN" sz="1900" u="none" cap="none" strike="noStrike">
                  <a:solidFill>
                    <a:schemeClr val="lt1"/>
                  </a:solidFill>
                  <a:latin typeface="Calibri"/>
                  <a:ea typeface="Calibri"/>
                  <a:cs typeface="Calibri"/>
                  <a:sym typeface="Calibri"/>
                </a:rPr>
                <a:t>Day of the week – Day_Name</a:t>
              </a:r>
              <a:endParaRPr b="0" i="0" sz="1900" u="none" cap="none" strike="noStrike">
                <a:solidFill>
                  <a:schemeClr val="lt1"/>
                </a:solidFill>
                <a:latin typeface="Calibri"/>
                <a:ea typeface="Calibri"/>
                <a:cs typeface="Calibri"/>
                <a:sym typeface="Calibri"/>
              </a:endParaRPr>
            </a:p>
          </p:txBody>
        </p:sp>
        <p:sp>
          <p:nvSpPr>
            <p:cNvPr id="529" name="Google Shape;529;p6"/>
            <p:cNvSpPr/>
            <p:nvPr/>
          </p:nvSpPr>
          <p:spPr>
            <a:xfrm>
              <a:off x="0" y="1617047"/>
              <a:ext cx="4396341" cy="455715"/>
            </a:xfrm>
            <a:prstGeom prst="roundRect">
              <a:avLst>
                <a:gd fmla="val 16667" name="adj"/>
              </a:avLst>
            </a:prstGeom>
            <a:solidFill>
              <a:schemeClr val="accent1"/>
            </a:solidFill>
            <a:ln cap="rnd"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6"/>
            <p:cNvSpPr txBox="1"/>
            <p:nvPr/>
          </p:nvSpPr>
          <p:spPr>
            <a:xfrm>
              <a:off x="22246" y="1639293"/>
              <a:ext cx="4351849" cy="411223"/>
            </a:xfrm>
            <a:prstGeom prst="rect">
              <a:avLst/>
            </a:prstGeom>
            <a:noFill/>
            <a:ln>
              <a:noFill/>
            </a:ln>
          </p:spPr>
          <p:txBody>
            <a:bodyPr anchorCtr="0" anchor="ctr" bIns="72375" lIns="72375" spcFirstLastPara="1" rIns="72375" wrap="square" tIns="72375">
              <a:noAutofit/>
            </a:bodyPr>
            <a:lstStyle/>
            <a:p>
              <a:pPr indent="0" lvl="0" marL="0" marR="0" rtl="0" algn="l">
                <a:lnSpc>
                  <a:spcPct val="90000"/>
                </a:lnSpc>
                <a:spcBef>
                  <a:spcPts val="0"/>
                </a:spcBef>
                <a:spcAft>
                  <a:spcPts val="0"/>
                </a:spcAft>
                <a:buClr>
                  <a:schemeClr val="lt1"/>
                </a:buClr>
                <a:buSzPts val="1900"/>
                <a:buFont typeface="Calibri"/>
                <a:buNone/>
              </a:pPr>
              <a:r>
                <a:rPr b="1" i="0" lang="en-IN" sz="1900" u="none" cap="none" strike="noStrike">
                  <a:solidFill>
                    <a:schemeClr val="lt1"/>
                  </a:solidFill>
                  <a:latin typeface="Calibri"/>
                  <a:ea typeface="Calibri"/>
                  <a:cs typeface="Calibri"/>
                  <a:sym typeface="Calibri"/>
                </a:rPr>
                <a:t>Season – Season_Name</a:t>
              </a:r>
              <a:endParaRPr b="0" i="0" sz="1900" u="none" cap="none" strike="noStrike">
                <a:solidFill>
                  <a:schemeClr val="lt1"/>
                </a:solidFill>
                <a:latin typeface="Calibri"/>
                <a:ea typeface="Calibri"/>
                <a:cs typeface="Calibri"/>
                <a:sym typeface="Calibri"/>
              </a:endParaRPr>
            </a:p>
          </p:txBody>
        </p:sp>
        <p:sp>
          <p:nvSpPr>
            <p:cNvPr id="531" name="Google Shape;531;p6"/>
            <p:cNvSpPr/>
            <p:nvPr/>
          </p:nvSpPr>
          <p:spPr>
            <a:xfrm>
              <a:off x="0" y="2127482"/>
              <a:ext cx="4396341" cy="455715"/>
            </a:xfrm>
            <a:prstGeom prst="roundRect">
              <a:avLst>
                <a:gd fmla="val 16667" name="adj"/>
              </a:avLst>
            </a:prstGeom>
            <a:solidFill>
              <a:schemeClr val="accent1"/>
            </a:solidFill>
            <a:ln cap="rnd"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6"/>
            <p:cNvSpPr txBox="1"/>
            <p:nvPr/>
          </p:nvSpPr>
          <p:spPr>
            <a:xfrm>
              <a:off x="22246" y="2149728"/>
              <a:ext cx="4351849" cy="411223"/>
            </a:xfrm>
            <a:prstGeom prst="rect">
              <a:avLst/>
            </a:prstGeom>
            <a:noFill/>
            <a:ln>
              <a:noFill/>
            </a:ln>
          </p:spPr>
          <p:txBody>
            <a:bodyPr anchorCtr="0" anchor="ctr" bIns="72375" lIns="72375" spcFirstLastPara="1" rIns="72375" wrap="square" tIns="72375">
              <a:noAutofit/>
            </a:bodyPr>
            <a:lstStyle/>
            <a:p>
              <a:pPr indent="0" lvl="0" marL="0" marR="0" rtl="0" algn="l">
                <a:lnSpc>
                  <a:spcPct val="90000"/>
                </a:lnSpc>
                <a:spcBef>
                  <a:spcPts val="0"/>
                </a:spcBef>
                <a:spcAft>
                  <a:spcPts val="0"/>
                </a:spcAft>
                <a:buClr>
                  <a:schemeClr val="lt1"/>
                </a:buClr>
                <a:buSzPts val="1900"/>
                <a:buFont typeface="Calibri"/>
                <a:buNone/>
              </a:pPr>
              <a:r>
                <a:rPr b="1" i="0" lang="en-IN" sz="1900" u="none" cap="none" strike="noStrike">
                  <a:solidFill>
                    <a:schemeClr val="lt1"/>
                  </a:solidFill>
                  <a:latin typeface="Calibri"/>
                  <a:ea typeface="Calibri"/>
                  <a:cs typeface="Calibri"/>
                  <a:sym typeface="Calibri"/>
                </a:rPr>
                <a:t>Education – Education_Details</a:t>
              </a:r>
              <a:endParaRPr b="0" i="0" sz="1900" u="none" cap="none" strike="noStrike">
                <a:solidFill>
                  <a:schemeClr val="lt1"/>
                </a:solidFill>
                <a:latin typeface="Calibri"/>
                <a:ea typeface="Calibri"/>
                <a:cs typeface="Calibri"/>
                <a:sym typeface="Calibri"/>
              </a:endParaRPr>
            </a:p>
          </p:txBody>
        </p:sp>
        <p:sp>
          <p:nvSpPr>
            <p:cNvPr id="533" name="Google Shape;533;p6"/>
            <p:cNvSpPr/>
            <p:nvPr/>
          </p:nvSpPr>
          <p:spPr>
            <a:xfrm>
              <a:off x="0" y="2637917"/>
              <a:ext cx="4396341" cy="455715"/>
            </a:xfrm>
            <a:prstGeom prst="roundRect">
              <a:avLst>
                <a:gd fmla="val 16667" name="adj"/>
              </a:avLst>
            </a:prstGeom>
            <a:solidFill>
              <a:schemeClr val="accent1"/>
            </a:solidFill>
            <a:ln cap="rnd"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6"/>
            <p:cNvSpPr txBox="1"/>
            <p:nvPr/>
          </p:nvSpPr>
          <p:spPr>
            <a:xfrm>
              <a:off x="22246" y="2660163"/>
              <a:ext cx="4351849" cy="411223"/>
            </a:xfrm>
            <a:prstGeom prst="rect">
              <a:avLst/>
            </a:prstGeom>
            <a:noFill/>
            <a:ln>
              <a:noFill/>
            </a:ln>
          </p:spPr>
          <p:txBody>
            <a:bodyPr anchorCtr="0" anchor="ctr" bIns="72375" lIns="72375" spcFirstLastPara="1" rIns="72375" wrap="square" tIns="72375">
              <a:noAutofit/>
            </a:bodyPr>
            <a:lstStyle/>
            <a:p>
              <a:pPr indent="0" lvl="0" marL="0" marR="0" rtl="0" algn="l">
                <a:lnSpc>
                  <a:spcPct val="90000"/>
                </a:lnSpc>
                <a:spcBef>
                  <a:spcPts val="0"/>
                </a:spcBef>
                <a:spcAft>
                  <a:spcPts val="0"/>
                </a:spcAft>
                <a:buClr>
                  <a:schemeClr val="lt1"/>
                </a:buClr>
                <a:buSzPts val="1900"/>
                <a:buFont typeface="Calibri"/>
                <a:buNone/>
              </a:pPr>
              <a:r>
                <a:rPr b="1" i="0" lang="en-IN" sz="1900" u="none" cap="none" strike="noStrike">
                  <a:solidFill>
                    <a:schemeClr val="lt1"/>
                  </a:solidFill>
                  <a:latin typeface="Calibri"/>
                  <a:ea typeface="Calibri"/>
                  <a:cs typeface="Calibri"/>
                  <a:sym typeface="Calibri"/>
                </a:rPr>
                <a:t>Disciplinary failure – Disciplinary_Status</a:t>
              </a:r>
              <a:endParaRPr b="0" i="0" sz="1900" u="none" cap="none" strike="noStrike">
                <a:solidFill>
                  <a:schemeClr val="lt1"/>
                </a:solidFill>
                <a:latin typeface="Calibri"/>
                <a:ea typeface="Calibri"/>
                <a:cs typeface="Calibri"/>
                <a:sym typeface="Calibri"/>
              </a:endParaRPr>
            </a:p>
          </p:txBody>
        </p:sp>
        <p:sp>
          <p:nvSpPr>
            <p:cNvPr id="535" name="Google Shape;535;p6"/>
            <p:cNvSpPr/>
            <p:nvPr/>
          </p:nvSpPr>
          <p:spPr>
            <a:xfrm>
              <a:off x="0" y="3148352"/>
              <a:ext cx="4396341" cy="455715"/>
            </a:xfrm>
            <a:prstGeom prst="roundRect">
              <a:avLst>
                <a:gd fmla="val 16667" name="adj"/>
              </a:avLst>
            </a:prstGeom>
            <a:solidFill>
              <a:schemeClr val="accent1"/>
            </a:solidFill>
            <a:ln cap="rnd"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6"/>
            <p:cNvSpPr txBox="1"/>
            <p:nvPr/>
          </p:nvSpPr>
          <p:spPr>
            <a:xfrm>
              <a:off x="22246" y="3170598"/>
              <a:ext cx="4351849" cy="411223"/>
            </a:xfrm>
            <a:prstGeom prst="rect">
              <a:avLst/>
            </a:prstGeom>
            <a:noFill/>
            <a:ln>
              <a:noFill/>
            </a:ln>
          </p:spPr>
          <p:txBody>
            <a:bodyPr anchorCtr="0" anchor="ctr" bIns="72375" lIns="72375" spcFirstLastPara="1" rIns="72375" wrap="square" tIns="72375">
              <a:noAutofit/>
            </a:bodyPr>
            <a:lstStyle/>
            <a:p>
              <a:pPr indent="0" lvl="0" marL="0" marR="0" rtl="0" algn="l">
                <a:lnSpc>
                  <a:spcPct val="90000"/>
                </a:lnSpc>
                <a:spcBef>
                  <a:spcPts val="0"/>
                </a:spcBef>
                <a:spcAft>
                  <a:spcPts val="0"/>
                </a:spcAft>
                <a:buClr>
                  <a:schemeClr val="lt1"/>
                </a:buClr>
                <a:buSzPts val="1900"/>
                <a:buFont typeface="Calibri"/>
                <a:buNone/>
              </a:pPr>
              <a:r>
                <a:rPr b="1" i="0" lang="en-IN" sz="1900" u="none" cap="none" strike="noStrike">
                  <a:solidFill>
                    <a:schemeClr val="lt1"/>
                  </a:solidFill>
                  <a:latin typeface="Calibri"/>
                  <a:ea typeface="Calibri"/>
                  <a:cs typeface="Calibri"/>
                  <a:sym typeface="Calibri"/>
                </a:rPr>
                <a:t>Social drinker – Drinking_Status</a:t>
              </a:r>
              <a:endParaRPr b="0" i="0" sz="1900" u="none" cap="none" strike="noStrike">
                <a:solidFill>
                  <a:schemeClr val="lt1"/>
                </a:solidFill>
                <a:latin typeface="Calibri"/>
                <a:ea typeface="Calibri"/>
                <a:cs typeface="Calibri"/>
                <a:sym typeface="Calibri"/>
              </a:endParaRPr>
            </a:p>
          </p:txBody>
        </p:sp>
        <p:sp>
          <p:nvSpPr>
            <p:cNvPr id="537" name="Google Shape;537;p6"/>
            <p:cNvSpPr/>
            <p:nvPr/>
          </p:nvSpPr>
          <p:spPr>
            <a:xfrm>
              <a:off x="0" y="3658787"/>
              <a:ext cx="4396341" cy="455715"/>
            </a:xfrm>
            <a:prstGeom prst="roundRect">
              <a:avLst>
                <a:gd fmla="val 16667" name="adj"/>
              </a:avLst>
            </a:prstGeom>
            <a:solidFill>
              <a:schemeClr val="accent1"/>
            </a:solidFill>
            <a:ln cap="rnd"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6"/>
            <p:cNvSpPr txBox="1"/>
            <p:nvPr/>
          </p:nvSpPr>
          <p:spPr>
            <a:xfrm>
              <a:off x="22246" y="3681033"/>
              <a:ext cx="4351849" cy="411223"/>
            </a:xfrm>
            <a:prstGeom prst="rect">
              <a:avLst/>
            </a:prstGeom>
            <a:noFill/>
            <a:ln>
              <a:noFill/>
            </a:ln>
          </p:spPr>
          <p:txBody>
            <a:bodyPr anchorCtr="0" anchor="ctr" bIns="72375" lIns="72375" spcFirstLastPara="1" rIns="72375" wrap="square" tIns="72375">
              <a:noAutofit/>
            </a:bodyPr>
            <a:lstStyle/>
            <a:p>
              <a:pPr indent="0" lvl="0" marL="0" marR="0" rtl="0" algn="l">
                <a:lnSpc>
                  <a:spcPct val="90000"/>
                </a:lnSpc>
                <a:spcBef>
                  <a:spcPts val="0"/>
                </a:spcBef>
                <a:spcAft>
                  <a:spcPts val="0"/>
                </a:spcAft>
                <a:buClr>
                  <a:schemeClr val="lt1"/>
                </a:buClr>
                <a:buSzPts val="1900"/>
                <a:buFont typeface="Calibri"/>
                <a:buNone/>
              </a:pPr>
              <a:r>
                <a:rPr b="1" i="0" lang="en-IN" sz="1900" u="none" cap="none" strike="noStrike">
                  <a:solidFill>
                    <a:schemeClr val="lt1"/>
                  </a:solidFill>
                  <a:latin typeface="Calibri"/>
                  <a:ea typeface="Calibri"/>
                  <a:cs typeface="Calibri"/>
                  <a:sym typeface="Calibri"/>
                </a:rPr>
                <a:t>Social smoker – Smoking_Status</a:t>
              </a:r>
              <a:endParaRPr b="0" i="0" sz="1900" u="none" cap="none" strike="noStrike">
                <a:solidFill>
                  <a:schemeClr val="lt1"/>
                </a:solidFill>
                <a:latin typeface="Calibri"/>
                <a:ea typeface="Calibri"/>
                <a:cs typeface="Calibri"/>
                <a:sym typeface="Calibri"/>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2" name="Shape 542"/>
        <p:cNvGrpSpPr/>
        <p:nvPr/>
      </p:nvGrpSpPr>
      <p:grpSpPr>
        <a:xfrm>
          <a:off x="0" y="0"/>
          <a:ext cx="0" cy="0"/>
          <a:chOff x="0" y="0"/>
          <a:chExt cx="0" cy="0"/>
        </a:xfrm>
      </p:grpSpPr>
      <p:sp>
        <p:nvSpPr>
          <p:cNvPr id="543" name="Google Shape;543;p7"/>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4400"/>
              <a:buFont typeface="Calibri"/>
              <a:buNone/>
            </a:pPr>
            <a:r>
              <a:rPr b="1" lang="en-IN" sz="4400">
                <a:solidFill>
                  <a:schemeClr val="dk1"/>
                </a:solidFill>
                <a:latin typeface="Calibri"/>
                <a:ea typeface="Calibri"/>
                <a:cs typeface="Calibri"/>
                <a:sym typeface="Calibri"/>
              </a:rPr>
              <a:t>Inconsistency in Month Column</a:t>
            </a:r>
            <a:endParaRPr sz="8000">
              <a:solidFill>
                <a:schemeClr val="dk1"/>
              </a:solidFill>
            </a:endParaRPr>
          </a:p>
        </p:txBody>
      </p:sp>
      <p:sp>
        <p:nvSpPr>
          <p:cNvPr id="544" name="Google Shape;544;p7"/>
          <p:cNvSpPr txBox="1"/>
          <p:nvPr>
            <p:ph idx="1" type="body"/>
          </p:nvPr>
        </p:nvSpPr>
        <p:spPr>
          <a:xfrm>
            <a:off x="1104293" y="1393043"/>
            <a:ext cx="8946541" cy="1376082"/>
          </a:xfrm>
          <a:prstGeom prst="rect">
            <a:avLst/>
          </a:prstGeom>
          <a:noFill/>
          <a:ln>
            <a:noFill/>
          </a:ln>
        </p:spPr>
        <p:txBody>
          <a:bodyPr anchorCtr="0" anchor="t" bIns="45700" lIns="91425" spcFirstLastPara="1" rIns="91425" wrap="square" tIns="45700">
            <a:normAutofit/>
          </a:bodyPr>
          <a:lstStyle/>
          <a:p>
            <a:pPr indent="-342900" lvl="0" marL="342900" rtl="0" algn="just">
              <a:spcBef>
                <a:spcPts val="0"/>
              </a:spcBef>
              <a:spcAft>
                <a:spcPts val="0"/>
              </a:spcAft>
              <a:buSzPts val="1920"/>
              <a:buChar char="►"/>
            </a:pPr>
            <a:r>
              <a:rPr lang="en-IN" sz="2400">
                <a:latin typeface="Calibri"/>
                <a:ea typeface="Calibri"/>
                <a:cs typeface="Calibri"/>
                <a:sym typeface="Calibri"/>
              </a:rPr>
              <a:t>For values other than 1 to 12 we dropped the data points. It would have been incorrect to replace them with them with something between 1 and 12. </a:t>
            </a:r>
            <a:endParaRPr sz="2800"/>
          </a:p>
        </p:txBody>
      </p:sp>
      <p:sp>
        <p:nvSpPr>
          <p:cNvPr id="545" name="Google Shape;545;p7"/>
          <p:cNvSpPr txBox="1"/>
          <p:nvPr/>
        </p:nvSpPr>
        <p:spPr>
          <a:xfrm>
            <a:off x="875201" y="2728735"/>
            <a:ext cx="9404723" cy="140053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Clr>
                <a:schemeClr val="dk1"/>
              </a:buClr>
              <a:buSzPts val="4400"/>
              <a:buFont typeface="Calibri"/>
              <a:buNone/>
            </a:pPr>
            <a:r>
              <a:rPr b="1" i="0" lang="en-IN" sz="4400" u="none" cap="none" strike="noStrike">
                <a:solidFill>
                  <a:schemeClr val="dk1"/>
                </a:solidFill>
                <a:latin typeface="Calibri"/>
                <a:ea typeface="Calibri"/>
                <a:cs typeface="Calibri"/>
                <a:sym typeface="Calibri"/>
              </a:rPr>
              <a:t>Inconsistency in ID Column</a:t>
            </a:r>
            <a:endParaRPr b="0" i="0" sz="8000" u="none" cap="none" strike="noStrike">
              <a:solidFill>
                <a:schemeClr val="dk1"/>
              </a:solidFill>
              <a:latin typeface="Cambria"/>
              <a:ea typeface="Cambria"/>
              <a:cs typeface="Cambria"/>
              <a:sym typeface="Cambria"/>
            </a:endParaRPr>
          </a:p>
        </p:txBody>
      </p:sp>
      <p:sp>
        <p:nvSpPr>
          <p:cNvPr id="546" name="Google Shape;546;p7"/>
          <p:cNvSpPr txBox="1"/>
          <p:nvPr/>
        </p:nvSpPr>
        <p:spPr>
          <a:xfrm>
            <a:off x="1197580" y="3644612"/>
            <a:ext cx="8946541" cy="4195481"/>
          </a:xfrm>
          <a:prstGeom prst="rect">
            <a:avLst/>
          </a:prstGeom>
          <a:noFill/>
          <a:ln>
            <a:noFill/>
          </a:ln>
        </p:spPr>
        <p:txBody>
          <a:bodyPr anchorCtr="0" anchor="t" bIns="45700" lIns="91425" spcFirstLastPara="1" rIns="91425" wrap="square" tIns="45700">
            <a:normAutofit/>
          </a:bodyPr>
          <a:lstStyle/>
          <a:p>
            <a:pPr indent="-342900" lvl="0" marL="342900" marR="0" rtl="0" algn="l">
              <a:spcBef>
                <a:spcPts val="0"/>
              </a:spcBef>
              <a:spcAft>
                <a:spcPts val="0"/>
              </a:spcAft>
              <a:buClr>
                <a:srgbClr val="8CB3E3"/>
              </a:buClr>
              <a:buSzPts val="1920"/>
              <a:buFont typeface="Noto Sans Symbols"/>
              <a:buChar char="►"/>
            </a:pPr>
            <a:r>
              <a:rPr b="0" i="0" lang="en-IN" sz="2400" u="none" cap="none" strike="noStrike">
                <a:solidFill>
                  <a:schemeClr val="lt1"/>
                </a:solidFill>
                <a:latin typeface="Calibri"/>
                <a:ea typeface="Calibri"/>
                <a:cs typeface="Calibri"/>
                <a:sym typeface="Calibri"/>
              </a:rPr>
              <a:t>We collected all the unique IDs in the dataset. There were some which were repeating but had different features, so we deleted the one which was different from the others as unique ID has unique attributed with them.</a:t>
            </a:r>
            <a:endParaRPr b="0" i="0" sz="2800" u="none" cap="none" strike="noStrike">
              <a:solidFill>
                <a:schemeClr val="lt1"/>
              </a:solidFill>
              <a:latin typeface="Cambria"/>
              <a:ea typeface="Cambria"/>
              <a:cs typeface="Cambria"/>
              <a:sym typeface="Cambria"/>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0" name="Shape 550"/>
        <p:cNvGrpSpPr/>
        <p:nvPr/>
      </p:nvGrpSpPr>
      <p:grpSpPr>
        <a:xfrm>
          <a:off x="0" y="0"/>
          <a:ext cx="0" cy="0"/>
          <a:chOff x="0" y="0"/>
          <a:chExt cx="0" cy="0"/>
        </a:xfrm>
      </p:grpSpPr>
      <p:sp>
        <p:nvSpPr>
          <p:cNvPr id="551" name="Google Shape;551;p8"/>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4400"/>
              <a:buFont typeface="Calibri"/>
              <a:buNone/>
            </a:pPr>
            <a:r>
              <a:rPr b="1" lang="en-IN" sz="4400">
                <a:solidFill>
                  <a:schemeClr val="dk1"/>
                </a:solidFill>
                <a:latin typeface="Calibri"/>
                <a:ea typeface="Calibri"/>
                <a:cs typeface="Calibri"/>
                <a:sym typeface="Calibri"/>
              </a:rPr>
              <a:t>Inconsistency in Absenteeism time in hours column</a:t>
            </a:r>
            <a:endParaRPr sz="8000">
              <a:solidFill>
                <a:schemeClr val="dk1"/>
              </a:solidFill>
            </a:endParaRPr>
          </a:p>
        </p:txBody>
      </p:sp>
      <p:sp>
        <p:nvSpPr>
          <p:cNvPr id="552" name="Google Shape;552;p8"/>
          <p:cNvSpPr txBox="1"/>
          <p:nvPr>
            <p:ph idx="1" type="body"/>
          </p:nvPr>
        </p:nvSpPr>
        <p:spPr>
          <a:xfrm>
            <a:off x="645130" y="2052918"/>
            <a:ext cx="9404723" cy="4195481"/>
          </a:xfrm>
          <a:prstGeom prst="rect">
            <a:avLst/>
          </a:prstGeom>
          <a:noFill/>
          <a:ln>
            <a:noFill/>
          </a:ln>
        </p:spPr>
        <p:txBody>
          <a:bodyPr anchorCtr="0" anchor="t" bIns="45700" lIns="91425" spcFirstLastPara="1" rIns="91425" wrap="square" tIns="45700">
            <a:normAutofit/>
          </a:bodyPr>
          <a:lstStyle/>
          <a:p>
            <a:pPr indent="-342900" lvl="0" marL="342900" rtl="0" algn="l">
              <a:lnSpc>
                <a:spcPct val="150000"/>
              </a:lnSpc>
              <a:spcBef>
                <a:spcPts val="0"/>
              </a:spcBef>
              <a:spcAft>
                <a:spcPts val="0"/>
              </a:spcAft>
              <a:buSzPts val="1920"/>
              <a:buChar char="►"/>
            </a:pPr>
            <a:r>
              <a:rPr lang="en-IN" sz="2400">
                <a:latin typeface="Calibri"/>
                <a:ea typeface="Calibri"/>
                <a:cs typeface="Calibri"/>
                <a:sym typeface="Calibri"/>
              </a:rPr>
              <a:t>0 in absenteeism is a discrepancy and we need to specify some value so that there aren’t any contradictions. Those datapoints where there was no indisciplinary status, they were replaced by average value of absenteeism time. Those with indisciplinary status were assigned maximum occurring number in disciplined status.</a:t>
            </a:r>
            <a:endParaRPr sz="28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6" name="Shape 556"/>
        <p:cNvGrpSpPr/>
        <p:nvPr/>
      </p:nvGrpSpPr>
      <p:grpSpPr>
        <a:xfrm>
          <a:off x="0" y="0"/>
          <a:ext cx="0" cy="0"/>
          <a:chOff x="0" y="0"/>
          <a:chExt cx="0" cy="0"/>
        </a:xfrm>
      </p:grpSpPr>
      <p:sp>
        <p:nvSpPr>
          <p:cNvPr id="557" name="Google Shape;557;p9"/>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4400"/>
              <a:buFont typeface="Calibri"/>
              <a:buNone/>
            </a:pPr>
            <a:r>
              <a:rPr b="1" lang="en-IN" sz="4400">
                <a:solidFill>
                  <a:schemeClr val="dk1"/>
                </a:solidFill>
                <a:latin typeface="Calibri"/>
                <a:ea typeface="Calibri"/>
                <a:cs typeface="Calibri"/>
                <a:sym typeface="Calibri"/>
              </a:rPr>
              <a:t>Extracting useful information by using calculation of features</a:t>
            </a:r>
            <a:endParaRPr sz="8000">
              <a:solidFill>
                <a:schemeClr val="dk1"/>
              </a:solidFill>
            </a:endParaRPr>
          </a:p>
        </p:txBody>
      </p:sp>
      <p:sp>
        <p:nvSpPr>
          <p:cNvPr id="558" name="Google Shape;558;p9"/>
          <p:cNvSpPr txBox="1"/>
          <p:nvPr>
            <p:ph idx="1" type="body"/>
          </p:nvPr>
        </p:nvSpPr>
        <p:spPr>
          <a:xfrm>
            <a:off x="1103312" y="2060575"/>
            <a:ext cx="4396339" cy="4195763"/>
          </a:xfrm>
          <a:prstGeom prst="rect">
            <a:avLst/>
          </a:prstGeom>
          <a:noFill/>
          <a:ln>
            <a:noFill/>
          </a:ln>
        </p:spPr>
        <p:txBody>
          <a:bodyPr anchorCtr="0" anchor="t" bIns="45700" lIns="91425" spcFirstLastPara="1" rIns="91425" wrap="square" tIns="45700">
            <a:normAutofit fontScale="92500" lnSpcReduction="20000"/>
          </a:bodyPr>
          <a:lstStyle/>
          <a:p>
            <a:pPr indent="-342900" lvl="0" marL="342900" rtl="0" algn="l">
              <a:lnSpc>
                <a:spcPct val="170000"/>
              </a:lnSpc>
              <a:spcBef>
                <a:spcPts val="0"/>
              </a:spcBef>
              <a:spcAft>
                <a:spcPts val="0"/>
              </a:spcAft>
              <a:buSzPct val="80000"/>
              <a:buChar char="►"/>
            </a:pPr>
            <a:r>
              <a:rPr lang="en-IN" sz="2400">
                <a:latin typeface="Calibri"/>
                <a:ea typeface="Calibri"/>
                <a:cs typeface="Calibri"/>
                <a:sym typeface="Calibri"/>
              </a:rPr>
              <a:t>For efficient analysis, we created some new features which are derived from existing features. Following are listed:</a:t>
            </a:r>
            <a:endParaRPr sz="2400"/>
          </a:p>
        </p:txBody>
      </p:sp>
      <p:sp>
        <p:nvSpPr>
          <p:cNvPr id="559" name="Google Shape;559;p9"/>
          <p:cNvSpPr txBox="1"/>
          <p:nvPr>
            <p:ph idx="2" type="body"/>
          </p:nvPr>
        </p:nvSpPr>
        <p:spPr>
          <a:xfrm>
            <a:off x="5654493" y="2056092"/>
            <a:ext cx="6317548" cy="4200245"/>
          </a:xfrm>
          <a:prstGeom prst="rect">
            <a:avLst/>
          </a:prstGeom>
          <a:noFill/>
          <a:ln>
            <a:noFill/>
          </a:ln>
        </p:spPr>
        <p:txBody>
          <a:bodyPr anchorCtr="0" anchor="t" bIns="45700" lIns="91425" spcFirstLastPara="1" rIns="91425" wrap="square" tIns="45700">
            <a:normAutofit fontScale="92500" lnSpcReduction="20000"/>
          </a:bodyPr>
          <a:lstStyle/>
          <a:p>
            <a:pPr indent="-342900" lvl="0" marL="342900" rtl="0" algn="l">
              <a:spcBef>
                <a:spcPts val="0"/>
              </a:spcBef>
              <a:spcAft>
                <a:spcPts val="0"/>
              </a:spcAft>
              <a:buSzPct val="79999"/>
              <a:buChar char="►"/>
            </a:pPr>
            <a:r>
              <a:rPr lang="en-IN" sz="1800">
                <a:latin typeface="Calibri"/>
                <a:ea typeface="Calibri"/>
                <a:cs typeface="Calibri"/>
                <a:sym typeface="Calibri"/>
              </a:rPr>
              <a:t>Joining Age = Age – service time</a:t>
            </a:r>
            <a:endParaRPr sz="1800">
              <a:latin typeface="Times New Roman"/>
              <a:ea typeface="Times New Roman"/>
              <a:cs typeface="Times New Roman"/>
              <a:sym typeface="Times New Roman"/>
            </a:endParaRPr>
          </a:p>
          <a:p>
            <a:pPr indent="-342900" lvl="0" marL="342900" rtl="0" algn="l">
              <a:spcBef>
                <a:spcPts val="1000"/>
              </a:spcBef>
              <a:spcAft>
                <a:spcPts val="0"/>
              </a:spcAft>
              <a:buSzPct val="79999"/>
              <a:buChar char="►"/>
            </a:pPr>
            <a:r>
              <a:rPr lang="en-IN" sz="1800">
                <a:latin typeface="Calibri"/>
                <a:ea typeface="Calibri"/>
                <a:cs typeface="Calibri"/>
                <a:sym typeface="Calibri"/>
              </a:rPr>
              <a:t>Travel expense per km = Transportation expense/Distance from residence to work</a:t>
            </a:r>
            <a:endParaRPr sz="1800">
              <a:latin typeface="Times New Roman"/>
              <a:ea typeface="Times New Roman"/>
              <a:cs typeface="Times New Roman"/>
              <a:sym typeface="Times New Roman"/>
            </a:endParaRPr>
          </a:p>
          <a:p>
            <a:pPr indent="-342900" lvl="0" marL="342900" rtl="0" algn="l">
              <a:spcBef>
                <a:spcPts val="1000"/>
              </a:spcBef>
              <a:spcAft>
                <a:spcPts val="0"/>
              </a:spcAft>
              <a:buSzPct val="79999"/>
              <a:buChar char="►"/>
            </a:pPr>
            <a:r>
              <a:rPr lang="en-IN" sz="1800">
                <a:latin typeface="Calibri"/>
                <a:ea typeface="Calibri"/>
                <a:cs typeface="Calibri"/>
                <a:sym typeface="Calibri"/>
              </a:rPr>
              <a:t>Age_Group – Age&lt;35 ; Young employee</a:t>
            </a:r>
            <a:endParaRPr sz="1800">
              <a:latin typeface="Times New Roman"/>
              <a:ea typeface="Times New Roman"/>
              <a:cs typeface="Times New Roman"/>
              <a:sym typeface="Times New Roman"/>
            </a:endParaRPr>
          </a:p>
          <a:p>
            <a:pPr indent="0" lvl="0" marL="0" rtl="0" algn="l">
              <a:spcBef>
                <a:spcPts val="1000"/>
              </a:spcBef>
              <a:spcAft>
                <a:spcPts val="0"/>
              </a:spcAft>
              <a:buSzPct val="79999"/>
              <a:buNone/>
            </a:pPr>
            <a:r>
              <a:rPr lang="en-IN">
                <a:latin typeface="Calibri"/>
                <a:ea typeface="Calibri"/>
                <a:cs typeface="Calibri"/>
                <a:sym typeface="Calibri"/>
              </a:rPr>
              <a:t>                     </a:t>
            </a:r>
            <a:r>
              <a:rPr lang="en-IN" sz="1800">
                <a:latin typeface="Calibri"/>
                <a:ea typeface="Calibri"/>
                <a:cs typeface="Calibri"/>
                <a:sym typeface="Calibri"/>
              </a:rPr>
              <a:t>           35&lt;Age&lt;45 ; Mid-age employee</a:t>
            </a:r>
            <a:endParaRPr>
              <a:latin typeface="Times New Roman"/>
              <a:ea typeface="Times New Roman"/>
              <a:cs typeface="Times New Roman"/>
              <a:sym typeface="Times New Roman"/>
            </a:endParaRPr>
          </a:p>
          <a:p>
            <a:pPr indent="0" lvl="0" marL="0" rtl="0" algn="l">
              <a:spcBef>
                <a:spcPts val="1000"/>
              </a:spcBef>
              <a:spcAft>
                <a:spcPts val="0"/>
              </a:spcAft>
              <a:buSzPct val="79999"/>
              <a:buNone/>
            </a:pPr>
            <a:r>
              <a:rPr lang="en-IN" sz="1800">
                <a:latin typeface="Times New Roman"/>
                <a:ea typeface="Times New Roman"/>
                <a:cs typeface="Times New Roman"/>
                <a:sym typeface="Times New Roman"/>
              </a:rPr>
              <a:t>                  </a:t>
            </a:r>
            <a:r>
              <a:rPr lang="en-IN" sz="1800">
                <a:latin typeface="Calibri"/>
                <a:ea typeface="Calibri"/>
                <a:cs typeface="Calibri"/>
                <a:sym typeface="Calibri"/>
              </a:rPr>
              <a:t>            Age&gt;45 ; Old employee</a:t>
            </a:r>
            <a:endParaRPr sz="1800">
              <a:latin typeface="Times New Roman"/>
              <a:ea typeface="Times New Roman"/>
              <a:cs typeface="Times New Roman"/>
              <a:sym typeface="Times New Roman"/>
            </a:endParaRPr>
          </a:p>
          <a:p>
            <a:pPr indent="-342900" lvl="0" marL="342900" rtl="0" algn="l">
              <a:spcBef>
                <a:spcPts val="1000"/>
              </a:spcBef>
              <a:spcAft>
                <a:spcPts val="0"/>
              </a:spcAft>
              <a:buSzPct val="79999"/>
              <a:buChar char="►"/>
            </a:pPr>
            <a:r>
              <a:rPr lang="en-IN" sz="1800">
                <a:latin typeface="Calibri"/>
                <a:ea typeface="Calibri"/>
                <a:cs typeface="Calibri"/>
                <a:sym typeface="Calibri"/>
              </a:rPr>
              <a:t>BMI_status-  Body mass index&lt;18.5 ;</a:t>
            </a:r>
            <a:r>
              <a:rPr lang="en-IN" sz="1800">
                <a:latin typeface="Cambria Math"/>
                <a:ea typeface="Cambria Math"/>
                <a:cs typeface="Cambria Math"/>
                <a:sym typeface="Cambria Math"/>
              </a:rPr>
              <a:t> </a:t>
            </a:r>
            <a:r>
              <a:rPr lang="en-IN" sz="1800">
                <a:latin typeface="Calibri"/>
                <a:ea typeface="Calibri"/>
                <a:cs typeface="Calibri"/>
                <a:sym typeface="Calibri"/>
              </a:rPr>
              <a:t>Underweight </a:t>
            </a:r>
            <a:endParaRPr sz="1800">
              <a:latin typeface="Times New Roman"/>
              <a:ea typeface="Times New Roman"/>
              <a:cs typeface="Times New Roman"/>
              <a:sym typeface="Times New Roman"/>
            </a:endParaRPr>
          </a:p>
          <a:p>
            <a:pPr indent="0" lvl="0" marL="0" rtl="0" algn="l">
              <a:spcBef>
                <a:spcPts val="1000"/>
              </a:spcBef>
              <a:spcAft>
                <a:spcPts val="0"/>
              </a:spcAft>
              <a:buSzPct val="79999"/>
              <a:buNone/>
            </a:pPr>
            <a:r>
              <a:rPr lang="en-IN" sz="1800">
                <a:latin typeface="Calibri"/>
                <a:ea typeface="Calibri"/>
                <a:cs typeface="Calibri"/>
                <a:sym typeface="Calibri"/>
              </a:rPr>
              <a:t>                              18.5≤Body mass index&lt;24.9 ;</a:t>
            </a:r>
            <a:r>
              <a:rPr lang="en-IN" sz="1800">
                <a:latin typeface="Cambria Math"/>
                <a:ea typeface="Cambria Math"/>
                <a:cs typeface="Cambria Math"/>
                <a:sym typeface="Cambria Math"/>
              </a:rPr>
              <a:t> </a:t>
            </a:r>
            <a:r>
              <a:rPr lang="en-IN" sz="1800">
                <a:latin typeface="Calibri"/>
                <a:ea typeface="Calibri"/>
                <a:cs typeface="Calibri"/>
                <a:sym typeface="Calibri"/>
              </a:rPr>
              <a:t>Normal</a:t>
            </a:r>
            <a:endParaRPr sz="1800">
              <a:latin typeface="Times New Roman"/>
              <a:ea typeface="Times New Roman"/>
              <a:cs typeface="Times New Roman"/>
              <a:sym typeface="Times New Roman"/>
            </a:endParaRPr>
          </a:p>
          <a:p>
            <a:pPr indent="0" lvl="0" marL="0" rtl="0" algn="l">
              <a:spcBef>
                <a:spcPts val="1000"/>
              </a:spcBef>
              <a:spcAft>
                <a:spcPts val="0"/>
              </a:spcAft>
              <a:buSzPct val="79999"/>
              <a:buNone/>
            </a:pPr>
            <a:r>
              <a:rPr lang="en-IN" sz="1800">
                <a:latin typeface="Calibri"/>
                <a:ea typeface="Calibri"/>
                <a:cs typeface="Calibri"/>
                <a:sym typeface="Calibri"/>
              </a:rPr>
              <a:t>                              24.9≤Body mass index≤29.9 ;</a:t>
            </a:r>
            <a:r>
              <a:rPr lang="en-IN" sz="1800">
                <a:latin typeface="Cambria Math"/>
                <a:ea typeface="Cambria Math"/>
                <a:cs typeface="Cambria Math"/>
                <a:sym typeface="Cambria Math"/>
              </a:rPr>
              <a:t> </a:t>
            </a:r>
            <a:r>
              <a:rPr lang="en-IN" sz="1800">
                <a:latin typeface="Calibri"/>
                <a:ea typeface="Calibri"/>
                <a:cs typeface="Calibri"/>
                <a:sym typeface="Calibri"/>
              </a:rPr>
              <a:t>Overweight </a:t>
            </a:r>
            <a:endParaRPr sz="1800">
              <a:latin typeface="Times New Roman"/>
              <a:ea typeface="Times New Roman"/>
              <a:cs typeface="Times New Roman"/>
              <a:sym typeface="Times New Roman"/>
            </a:endParaRPr>
          </a:p>
          <a:p>
            <a:pPr indent="0" lvl="0" marL="0" rtl="0" algn="l">
              <a:spcBef>
                <a:spcPts val="1000"/>
              </a:spcBef>
              <a:spcAft>
                <a:spcPts val="0"/>
              </a:spcAft>
              <a:buSzPct val="79999"/>
              <a:buNone/>
            </a:pPr>
            <a:r>
              <a:rPr lang="en-IN">
                <a:latin typeface="Calibri"/>
                <a:ea typeface="Calibri"/>
                <a:cs typeface="Calibri"/>
                <a:sym typeface="Calibri"/>
              </a:rPr>
              <a:t>    </a:t>
            </a:r>
            <a:r>
              <a:rPr lang="en-IN" sz="1800">
                <a:latin typeface="Calibri"/>
                <a:ea typeface="Calibri"/>
                <a:cs typeface="Calibri"/>
                <a:sym typeface="Calibri"/>
              </a:rPr>
              <a:t>                          Body mass index&gt;29.9 ;</a:t>
            </a:r>
            <a:r>
              <a:rPr lang="en-IN" sz="1800">
                <a:latin typeface="Cambria Math"/>
                <a:ea typeface="Cambria Math"/>
                <a:cs typeface="Cambria Math"/>
                <a:sym typeface="Cambria Math"/>
              </a:rPr>
              <a:t> </a:t>
            </a:r>
            <a:r>
              <a:rPr lang="en-IN" sz="1800">
                <a:latin typeface="Calibri"/>
                <a:ea typeface="Calibri"/>
                <a:cs typeface="Calibri"/>
                <a:sym typeface="Calibri"/>
              </a:rPr>
              <a:t>Obese</a:t>
            </a:r>
            <a:endParaRPr sz="1800">
              <a:latin typeface="Times New Roman"/>
              <a:ea typeface="Times New Roman"/>
              <a:cs typeface="Times New Roman"/>
              <a:sym typeface="Times New Roman"/>
            </a:endParaRPr>
          </a:p>
          <a:p>
            <a:pPr indent="-342900" lvl="0" marL="342900" rtl="0" algn="l">
              <a:spcBef>
                <a:spcPts val="1000"/>
              </a:spcBef>
              <a:spcAft>
                <a:spcPts val="0"/>
              </a:spcAft>
              <a:buSzPct val="79999"/>
              <a:buChar char="►"/>
            </a:pPr>
            <a:r>
              <a:rPr lang="en-IN" sz="1800">
                <a:latin typeface="Calibri"/>
                <a:ea typeface="Calibri"/>
                <a:cs typeface="Calibri"/>
                <a:sym typeface="Calibri"/>
              </a:rPr>
              <a:t>Travel cost category - Travel Expense per km&lt;7→Cheap </a:t>
            </a:r>
            <a:endParaRPr sz="1800">
              <a:latin typeface="Times New Roman"/>
              <a:ea typeface="Times New Roman"/>
              <a:cs typeface="Times New Roman"/>
              <a:sym typeface="Times New Roman"/>
            </a:endParaRPr>
          </a:p>
          <a:p>
            <a:pPr indent="0" lvl="0" marL="0" rtl="0" algn="l">
              <a:spcBef>
                <a:spcPts val="1000"/>
              </a:spcBef>
              <a:spcAft>
                <a:spcPts val="0"/>
              </a:spcAft>
              <a:buSzPct val="79999"/>
              <a:buNone/>
            </a:pPr>
            <a:r>
              <a:rPr lang="en-IN" sz="1800">
                <a:latin typeface="Calibri"/>
                <a:ea typeface="Calibri"/>
                <a:cs typeface="Calibri"/>
                <a:sym typeface="Calibri"/>
              </a:rPr>
              <a:t>                                              7 ≤Travel Expense per km ≤15→Affordable </a:t>
            </a:r>
            <a:endParaRPr sz="1800">
              <a:latin typeface="Times New Roman"/>
              <a:ea typeface="Times New Roman"/>
              <a:cs typeface="Times New Roman"/>
              <a:sym typeface="Times New Roman"/>
            </a:endParaRPr>
          </a:p>
          <a:p>
            <a:pPr indent="0" lvl="0" marL="0" rtl="0" algn="l">
              <a:spcBef>
                <a:spcPts val="1000"/>
              </a:spcBef>
              <a:spcAft>
                <a:spcPts val="0"/>
              </a:spcAft>
              <a:buSzPct val="79999"/>
              <a:buNone/>
            </a:pPr>
            <a:r>
              <a:rPr lang="en-IN" sz="1800">
                <a:latin typeface="Calibri"/>
                <a:ea typeface="Calibri"/>
                <a:cs typeface="Calibri"/>
                <a:sym typeface="Calibri"/>
              </a:rPr>
              <a:t>                                              Travel Expense per km &gt;15 →Expensive</a:t>
            </a:r>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Ion">
  <a:themeElements>
    <a:clrScheme name="Office 2007-2010">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Ion">
  <a:themeElements>
    <a:clrScheme name="Office 2007-2010">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2021-11-07T18:23:35Z</dcterms:created>
</cp:coreProperties>
</file>